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65" r:id="rId3"/>
    <p:sldId id="268" r:id="rId4"/>
    <p:sldId id="264" r:id="rId5"/>
    <p:sldId id="266" r:id="rId6"/>
    <p:sldId id="258" r:id="rId7"/>
    <p:sldId id="259" r:id="rId8"/>
    <p:sldId id="260" r:id="rId9"/>
    <p:sldId id="267" r:id="rId10"/>
    <p:sldId id="269" r:id="rId11"/>
    <p:sldId id="276" r:id="rId12"/>
    <p:sldId id="270" r:id="rId13"/>
    <p:sldId id="271" r:id="rId14"/>
    <p:sldId id="275" r:id="rId15"/>
    <p:sldId id="272" r:id="rId16"/>
    <p:sldId id="274" r:id="rId17"/>
    <p:sldId id="273" r:id="rId18"/>
    <p:sldId id="261" r:id="rId19"/>
    <p:sldId id="262" r:id="rId20"/>
    <p:sldId id="279" r:id="rId21"/>
    <p:sldId id="280" r:id="rId22"/>
    <p:sldId id="277" r:id="rId23"/>
    <p:sldId id="278" r:id="rId24"/>
    <p:sldId id="26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717" autoAdjust="0"/>
  </p:normalViewPr>
  <p:slideViewPr>
    <p:cSldViewPr>
      <p:cViewPr varScale="1">
        <p:scale>
          <a:sx n="69" d="100"/>
          <a:sy n="69" d="100"/>
        </p:scale>
        <p:origin x="1386" y="66"/>
      </p:cViewPr>
      <p:guideLst>
        <p:guide orient="horz" pos="2160"/>
        <p:guide pos="2880"/>
      </p:guideLst>
    </p:cSldViewPr>
  </p:slideViewPr>
  <p:outlineViewPr>
    <p:cViewPr>
      <p:scale>
        <a:sx n="33" d="100"/>
        <a:sy n="33" d="100"/>
      </p:scale>
      <p:origin x="12"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BD115-A26C-4FAA-B40C-28DF486D61D9}" type="datetimeFigureOut">
              <a:rPr lang="lt-LT" smtClean="0"/>
              <a:t>2016-08-15</a:t>
            </a:fld>
            <a:endParaRPr lang="lt-LT"/>
          </a:p>
        </p:txBody>
      </p:sp>
      <p:sp>
        <p:nvSpPr>
          <p:cNvPr id="4" name="Skaidrės vaizdo vietos rezervavimo ženkla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84E7E3-886F-480F-B5B4-994C38ACF5A9}" type="slidenum">
              <a:rPr lang="lt-LT" smtClean="0"/>
              <a:t>‹#›</a:t>
            </a:fld>
            <a:endParaRPr lang="lt-LT"/>
          </a:p>
        </p:txBody>
      </p:sp>
    </p:spTree>
    <p:extLst>
      <p:ext uri="{BB962C8B-B14F-4D97-AF65-F5344CB8AC3E}">
        <p14:creationId xmlns:p14="http://schemas.microsoft.com/office/powerpoint/2010/main" val="3373235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F884E7E3-886F-480F-B5B4-994C38ACF5A9}" type="slidenum">
              <a:rPr lang="lt-LT" smtClean="0"/>
              <a:t>8</a:t>
            </a:fld>
            <a:endParaRPr lang="lt-LT"/>
          </a:p>
        </p:txBody>
      </p:sp>
    </p:spTree>
    <p:extLst>
      <p:ext uri="{BB962C8B-B14F-4D97-AF65-F5344CB8AC3E}">
        <p14:creationId xmlns:p14="http://schemas.microsoft.com/office/powerpoint/2010/main" val="2296720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1142107" y="1905000"/>
            <a:ext cx="6859786" cy="2667000"/>
          </a:xfrm>
        </p:spPr>
        <p:txBody>
          <a:bodyPr>
            <a:noAutofit/>
          </a:bodyPr>
          <a:lstStyle>
            <a:lvl1pPr>
              <a:defRPr sz="5400"/>
            </a:lvl1pPr>
          </a:lstStyle>
          <a:p>
            <a:r>
              <a:rPr lang="lt-LT" smtClean="0"/>
              <a:t>Spustelėkite, jei norite keisite ruoš. pav. stilių</a:t>
            </a:r>
            <a:endParaRPr/>
          </a:p>
        </p:txBody>
      </p:sp>
      <p:sp>
        <p:nvSpPr>
          <p:cNvPr id="3" name="Subtitle 2"/>
          <p:cNvSpPr>
            <a:spLocks noGrp="1"/>
          </p:cNvSpPr>
          <p:nvPr>
            <p:ph type="subTitle" idx="1"/>
          </p:nvPr>
        </p:nvSpPr>
        <p:spPr>
          <a:xfrm>
            <a:off x="1142107" y="5105400"/>
            <a:ext cx="6859786"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Spustelėkite ruošinio paantraštės stiliui keisti</a:t>
            </a:r>
            <a:endParaRPr/>
          </a:p>
        </p:txBody>
      </p:sp>
      <p:grpSp>
        <p:nvGrpSpPr>
          <p:cNvPr id="4" name="line"/>
          <p:cNvGrpSpPr/>
          <p:nvPr/>
        </p:nvGrpSpPr>
        <p:grpSpPr bwMode="invGray">
          <a:xfrm>
            <a:off x="1188982" y="4724400"/>
            <a:ext cx="6475638"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grpSp>
        <p:nvGrpSpPr>
          <p:cNvPr id="7" name="line"/>
          <p:cNvGrpSpPr/>
          <p:nvPr/>
        </p:nvGrpSpPr>
        <p:grpSpPr bwMode="invGray">
          <a:xfrm>
            <a:off x="1142108" y="1514475"/>
            <a:ext cx="7929246"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lt-LT" smtClean="0"/>
              <a:t>Spustelėkite, jei norite keisite ruoš. pav. stilių</a:t>
            </a:r>
            <a:endParaRP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a:p>
        </p:txBody>
      </p:sp>
      <p:sp>
        <p:nvSpPr>
          <p:cNvPr id="4" name="Date Placeholder 3"/>
          <p:cNvSpPr>
            <a:spLocks noGrp="1"/>
          </p:cNvSpPr>
          <p:nvPr>
            <p:ph type="dt" sz="half" idx="10"/>
          </p:nvPr>
        </p:nvSpPr>
        <p:spPr/>
        <p:txBody>
          <a:bodyPr/>
          <a:lstStyle/>
          <a:p>
            <a:fld id="{09FA851B-C6CF-4B7B-A91F-10A4F34EE280}" type="datetimeFigureOut">
              <a:rPr lang="en-US" smtClean="0"/>
              <a:pPr/>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47A17-A7E5-4C48-B33E-56B664E6B067}" type="slidenum">
              <a:rPr lang="en-US" smtClean="0"/>
              <a:pPr/>
              <a:t>‹#›</a:t>
            </a:fld>
            <a:endParaRPr lang="en-US"/>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grpSp>
        <p:nvGrpSpPr>
          <p:cNvPr id="7" name="line"/>
          <p:cNvGrpSpPr/>
          <p:nvPr/>
        </p:nvGrpSpPr>
        <p:grpSpPr bwMode="invGray">
          <a:xfrm rot="5400000">
            <a:off x="4338754" y="3480593"/>
            <a:ext cx="6492240" cy="48019"/>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Vertical Title 1"/>
          <p:cNvSpPr>
            <a:spLocks noGrp="1"/>
          </p:cNvSpPr>
          <p:nvPr>
            <p:ph type="title" orient="vert"/>
          </p:nvPr>
        </p:nvSpPr>
        <p:spPr>
          <a:xfrm>
            <a:off x="7773233" y="274640"/>
            <a:ext cx="1028968" cy="5901747"/>
          </a:xfrm>
        </p:spPr>
        <p:txBody>
          <a:bodyPr vert="eaVert"/>
          <a:lstStyle/>
          <a:p>
            <a:r>
              <a:rPr lang="lt-LT" smtClean="0"/>
              <a:t>Spustelėkite, jei norite keisite ruoš. pav. stilių</a:t>
            </a:r>
            <a:endParaRPr/>
          </a:p>
        </p:txBody>
      </p:sp>
      <p:sp>
        <p:nvSpPr>
          <p:cNvPr id="3" name="Vertical Text Placeholder 2"/>
          <p:cNvSpPr>
            <a:spLocks noGrp="1"/>
          </p:cNvSpPr>
          <p:nvPr>
            <p:ph type="body" orient="vert" idx="1"/>
          </p:nvPr>
        </p:nvSpPr>
        <p:spPr>
          <a:xfrm>
            <a:off x="456128" y="277814"/>
            <a:ext cx="6859787" cy="5898573"/>
          </a:xfrm>
        </p:spPr>
        <p:txBody>
          <a:bodyPr vert="eaVert"/>
          <a:lstStyle>
            <a:lvl5pPr>
              <a:defRPr/>
            </a:lvl5pPr>
            <a:lvl6pPr>
              <a:defRPr/>
            </a:lvl6pPr>
            <a:lvl7pPr>
              <a:defRPr/>
            </a:lvl7pPr>
            <a:lvl8pPr>
              <a:defRPr baseline="0"/>
            </a:lvl8pPr>
            <a:lvl9pPr>
              <a:defRPr baseline="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a:p>
        </p:txBody>
      </p:sp>
      <p:sp>
        <p:nvSpPr>
          <p:cNvPr id="4" name="Date Placeholder 3"/>
          <p:cNvSpPr>
            <a:spLocks noGrp="1"/>
          </p:cNvSpPr>
          <p:nvPr>
            <p:ph type="dt" sz="half" idx="10"/>
          </p:nvPr>
        </p:nvSpPr>
        <p:spPr/>
        <p:txBody>
          <a:bodyPr/>
          <a:lstStyle/>
          <a:p>
            <a:fld id="{09FA851B-C6CF-4B7B-A91F-10A4F34EE280}" type="datetimeFigureOut">
              <a:rPr lang="en-US" smtClean="0"/>
              <a:pPr/>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47A17-A7E5-4C48-B33E-56B664E6B067}" type="slidenum">
              <a:rPr lang="en-US" smtClean="0"/>
              <a:pPr/>
              <a:t>‹#›</a:t>
            </a:fld>
            <a:endParaRPr lang="en-US"/>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grpSp>
        <p:nvGrpSpPr>
          <p:cNvPr id="7" name="line"/>
          <p:cNvGrpSpPr/>
          <p:nvPr/>
        </p:nvGrpSpPr>
        <p:grpSpPr bwMode="invGray">
          <a:xfrm>
            <a:off x="1142108" y="1514475"/>
            <a:ext cx="7929246"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142108" y="274638"/>
            <a:ext cx="6859785" cy="1020762"/>
          </a:xfrm>
        </p:spPr>
        <p:txBody>
          <a:bodyPr/>
          <a:lstStyle/>
          <a:p>
            <a:r>
              <a:rPr lang="lt-LT" smtClean="0"/>
              <a:t>Spustelėkite, jei norite keisite ruoš. pav. stilių</a:t>
            </a:r>
            <a:endParaRP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a:p>
        </p:txBody>
      </p:sp>
      <p:sp>
        <p:nvSpPr>
          <p:cNvPr id="4" name="Date Placeholder 3"/>
          <p:cNvSpPr>
            <a:spLocks noGrp="1"/>
          </p:cNvSpPr>
          <p:nvPr>
            <p:ph type="dt" sz="half" idx="10"/>
          </p:nvPr>
        </p:nvSpPr>
        <p:spPr/>
        <p:txBody>
          <a:bodyPr/>
          <a:lstStyle/>
          <a:p>
            <a:fld id="{09FA851B-C6CF-4B7B-A91F-10A4F34EE280}" type="datetimeFigureOut">
              <a:rPr lang="en-US" smtClean="0"/>
              <a:pPr/>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47A17-A7E5-4C48-B33E-56B664E6B067}" type="slidenum">
              <a:rPr lang="en-US" smtClean="0"/>
              <a:pPr/>
              <a:t>‹#›</a:t>
            </a:fld>
            <a:endParaRPr lang="en-US"/>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grpSp>
        <p:nvGrpSpPr>
          <p:cNvPr id="7" name="line"/>
          <p:cNvGrpSpPr/>
          <p:nvPr/>
        </p:nvGrpSpPr>
        <p:grpSpPr bwMode="invGray">
          <a:xfrm>
            <a:off x="1188982" y="4724400"/>
            <a:ext cx="6475638"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1142107" y="1905000"/>
            <a:ext cx="6859786" cy="2667000"/>
          </a:xfrm>
        </p:spPr>
        <p:txBody>
          <a:bodyPr anchor="b">
            <a:noAutofit/>
          </a:bodyPr>
          <a:lstStyle>
            <a:lvl1pPr algn="l">
              <a:defRPr sz="4400" b="0" cap="none" baseline="0"/>
            </a:lvl1pPr>
          </a:lstStyle>
          <a:p>
            <a:r>
              <a:rPr lang="lt-LT" smtClean="0"/>
              <a:t>Spustelėkite, jei norite keisite ruoš. pav. stilių</a:t>
            </a:r>
            <a:endParaRPr/>
          </a:p>
        </p:txBody>
      </p:sp>
      <p:sp>
        <p:nvSpPr>
          <p:cNvPr id="3" name="Text Placeholder 2"/>
          <p:cNvSpPr>
            <a:spLocks noGrp="1"/>
          </p:cNvSpPr>
          <p:nvPr>
            <p:ph type="body" idx="1"/>
          </p:nvPr>
        </p:nvSpPr>
        <p:spPr>
          <a:xfrm>
            <a:off x="1142107" y="5102526"/>
            <a:ext cx="6859786"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Spustelėkite ruošinio teksto stiliams keisti</a:t>
            </a:r>
          </a:p>
        </p:txBody>
      </p:sp>
      <p:sp>
        <p:nvSpPr>
          <p:cNvPr id="4" name="Date Placeholder 3"/>
          <p:cNvSpPr>
            <a:spLocks noGrp="1"/>
          </p:cNvSpPr>
          <p:nvPr>
            <p:ph type="dt" sz="half" idx="10"/>
          </p:nvPr>
        </p:nvSpPr>
        <p:spPr/>
        <p:txBody>
          <a:bodyPr/>
          <a:lstStyle/>
          <a:p>
            <a:fld id="{09FA851B-C6CF-4B7B-A91F-10A4F34EE280}" type="datetimeFigureOut">
              <a:rPr lang="en-US" smtClean="0"/>
              <a:pPr/>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47A17-A7E5-4C48-B33E-56B664E6B067}" type="slidenum">
              <a:rPr lang="en-US" smtClean="0"/>
              <a:pPr/>
              <a:t>‹#›</a:t>
            </a:fld>
            <a:endParaRPr lang="en-US"/>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grpSp>
        <p:nvGrpSpPr>
          <p:cNvPr id="8" name="line"/>
          <p:cNvGrpSpPr/>
          <p:nvPr/>
        </p:nvGrpSpPr>
        <p:grpSpPr bwMode="invGray">
          <a:xfrm>
            <a:off x="1142108" y="1514475"/>
            <a:ext cx="7929246"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142108" y="274638"/>
            <a:ext cx="6859785" cy="1020762"/>
          </a:xfrm>
        </p:spPr>
        <p:txBody>
          <a:bodyPr/>
          <a:lstStyle/>
          <a:p>
            <a:r>
              <a:rPr lang="lt-LT" smtClean="0"/>
              <a:t>Spustelėkite, jei norite keisite ruoš. pav. stilių</a:t>
            </a:r>
            <a:endParaRPr/>
          </a:p>
        </p:txBody>
      </p:sp>
      <p:sp>
        <p:nvSpPr>
          <p:cNvPr id="3" name="Content Placeholder 2"/>
          <p:cNvSpPr>
            <a:spLocks noGrp="1"/>
          </p:cNvSpPr>
          <p:nvPr>
            <p:ph sz="half" idx="1"/>
          </p:nvPr>
        </p:nvSpPr>
        <p:spPr>
          <a:xfrm>
            <a:off x="1142107" y="1905000"/>
            <a:ext cx="3315563"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a:p>
        </p:txBody>
      </p:sp>
      <p:sp>
        <p:nvSpPr>
          <p:cNvPr id="4" name="Content Placeholder 3"/>
          <p:cNvSpPr>
            <a:spLocks noGrp="1"/>
          </p:cNvSpPr>
          <p:nvPr>
            <p:ph sz="half" idx="2"/>
          </p:nvPr>
        </p:nvSpPr>
        <p:spPr>
          <a:xfrm>
            <a:off x="4686332" y="1905000"/>
            <a:ext cx="3315562"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a:p>
        </p:txBody>
      </p:sp>
      <p:sp>
        <p:nvSpPr>
          <p:cNvPr id="5" name="Date Placeholder 4"/>
          <p:cNvSpPr>
            <a:spLocks noGrp="1"/>
          </p:cNvSpPr>
          <p:nvPr>
            <p:ph type="dt" sz="half" idx="10"/>
          </p:nvPr>
        </p:nvSpPr>
        <p:spPr/>
        <p:txBody>
          <a:bodyPr/>
          <a:lstStyle/>
          <a:p>
            <a:fld id="{09FA851B-C6CF-4B7B-A91F-10A4F34EE280}" type="datetimeFigureOut">
              <a:rPr lang="en-US" smtClean="0"/>
              <a:pPr/>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47A17-A7E5-4C48-B33E-56B664E6B067}" type="slidenum">
              <a:rPr lang="en-US" smtClean="0"/>
              <a:pPr/>
              <a:t>‹#›</a:t>
            </a:fld>
            <a:endParaRPr lang="en-US"/>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grpSp>
        <p:nvGrpSpPr>
          <p:cNvPr id="10" name="line"/>
          <p:cNvGrpSpPr/>
          <p:nvPr/>
        </p:nvGrpSpPr>
        <p:grpSpPr bwMode="invGray">
          <a:xfrm>
            <a:off x="1142108" y="1514475"/>
            <a:ext cx="7929246"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142108" y="274638"/>
            <a:ext cx="6859785" cy="1020762"/>
          </a:xfrm>
        </p:spPr>
        <p:txBody>
          <a:bodyPr/>
          <a:lstStyle>
            <a:lvl1pPr>
              <a:defRPr/>
            </a:lvl1pPr>
          </a:lstStyle>
          <a:p>
            <a:r>
              <a:rPr lang="lt-LT" smtClean="0"/>
              <a:t>Spustelėkite, jei norite keisite ruoš. pav. stilių</a:t>
            </a:r>
            <a:endParaRPr/>
          </a:p>
        </p:txBody>
      </p:sp>
      <p:sp>
        <p:nvSpPr>
          <p:cNvPr id="3" name="Text Placeholder 2"/>
          <p:cNvSpPr>
            <a:spLocks noGrp="1"/>
          </p:cNvSpPr>
          <p:nvPr>
            <p:ph type="body" idx="1"/>
          </p:nvPr>
        </p:nvSpPr>
        <p:spPr>
          <a:xfrm>
            <a:off x="1142107" y="1905000"/>
            <a:ext cx="3313277"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Spustelėkite ruošinio teksto stiliams keisti</a:t>
            </a:r>
          </a:p>
        </p:txBody>
      </p:sp>
      <p:sp>
        <p:nvSpPr>
          <p:cNvPr id="4" name="Content Placeholder 3"/>
          <p:cNvSpPr>
            <a:spLocks noGrp="1"/>
          </p:cNvSpPr>
          <p:nvPr>
            <p:ph sz="half" idx="2"/>
          </p:nvPr>
        </p:nvSpPr>
        <p:spPr>
          <a:xfrm>
            <a:off x="1142107" y="2819400"/>
            <a:ext cx="3313277"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a:p>
        </p:txBody>
      </p:sp>
      <p:sp>
        <p:nvSpPr>
          <p:cNvPr id="5" name="Text Placeholder 4"/>
          <p:cNvSpPr>
            <a:spLocks noGrp="1"/>
          </p:cNvSpPr>
          <p:nvPr>
            <p:ph type="body" sz="quarter" idx="3"/>
          </p:nvPr>
        </p:nvSpPr>
        <p:spPr>
          <a:xfrm>
            <a:off x="4688616" y="1905000"/>
            <a:ext cx="3313277"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Spustelėkite ruošinio teksto stiliams keisti</a:t>
            </a:r>
          </a:p>
        </p:txBody>
      </p:sp>
      <p:sp>
        <p:nvSpPr>
          <p:cNvPr id="6" name="Content Placeholder 5"/>
          <p:cNvSpPr>
            <a:spLocks noGrp="1"/>
          </p:cNvSpPr>
          <p:nvPr>
            <p:ph sz="quarter" idx="4"/>
          </p:nvPr>
        </p:nvSpPr>
        <p:spPr>
          <a:xfrm>
            <a:off x="4688616" y="2819400"/>
            <a:ext cx="3313277"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a:p>
        </p:txBody>
      </p:sp>
      <p:sp>
        <p:nvSpPr>
          <p:cNvPr id="7" name="Date Placeholder 6"/>
          <p:cNvSpPr>
            <a:spLocks noGrp="1"/>
          </p:cNvSpPr>
          <p:nvPr>
            <p:ph type="dt" sz="half" idx="10"/>
          </p:nvPr>
        </p:nvSpPr>
        <p:spPr/>
        <p:txBody>
          <a:bodyPr/>
          <a:lstStyle/>
          <a:p>
            <a:fld id="{09FA851B-C6CF-4B7B-A91F-10A4F34EE280}" type="datetimeFigureOut">
              <a:rPr lang="en-US" smtClean="0"/>
              <a:pPr/>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847A17-A7E5-4C48-B33E-56B664E6B067}" type="slidenum">
              <a:rPr lang="en-US" smtClean="0"/>
              <a:pPr/>
              <a:t>‹#›</a:t>
            </a:fld>
            <a:endParaRPr lang="en-US"/>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grpSp>
        <p:nvGrpSpPr>
          <p:cNvPr id="6" name="line"/>
          <p:cNvGrpSpPr/>
          <p:nvPr/>
        </p:nvGrpSpPr>
        <p:grpSpPr bwMode="invGray">
          <a:xfrm>
            <a:off x="1142108" y="1514475"/>
            <a:ext cx="7929246"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lt-LT" smtClean="0"/>
              <a:t>Spustelėkite, jei norite keisite ruoš. pav. stilių</a:t>
            </a:r>
            <a:endParaRPr/>
          </a:p>
        </p:txBody>
      </p:sp>
      <p:sp>
        <p:nvSpPr>
          <p:cNvPr id="3" name="Date Placeholder 2"/>
          <p:cNvSpPr>
            <a:spLocks noGrp="1"/>
          </p:cNvSpPr>
          <p:nvPr>
            <p:ph type="dt" sz="half" idx="10"/>
          </p:nvPr>
        </p:nvSpPr>
        <p:spPr/>
        <p:txBody>
          <a:bodyPr/>
          <a:lstStyle/>
          <a:p>
            <a:fld id="{09FA851B-C6CF-4B7B-A91F-10A4F34EE280}" type="datetimeFigureOut">
              <a:rPr lang="en-US" smtClean="0"/>
              <a:pPr/>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847A17-A7E5-4C48-B33E-56B664E6B067}" type="slidenum">
              <a:rPr lang="en-US" smtClean="0"/>
              <a:pPr/>
              <a:t>‹#›</a:t>
            </a:fld>
            <a:endParaRPr lang="en-US"/>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A851B-C6CF-4B7B-A91F-10A4F34EE280}" type="datetimeFigureOut">
              <a:rPr lang="en-US" smtClean="0"/>
              <a:pPr/>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847A17-A7E5-4C48-B33E-56B664E6B067}" type="slidenum">
              <a:rPr lang="en-US" smtClean="0"/>
              <a:pPr/>
              <a:t>‹#›</a:t>
            </a:fld>
            <a:endParaRPr lang="en-US"/>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grpSp>
        <p:nvGrpSpPr>
          <p:cNvPr id="8" name="frame"/>
          <p:cNvGrpSpPr/>
          <p:nvPr/>
        </p:nvGrpSpPr>
        <p:grpSpPr bwMode="invGray">
          <a:xfrm>
            <a:off x="3314242" y="1630822"/>
            <a:ext cx="4719500" cy="4575885"/>
            <a:chOff x="4417839" y="1630821"/>
            <a:chExt cx="6291028" cy="4575885"/>
          </a:xfrm>
        </p:grpSpPr>
        <p:grpSp>
          <p:nvGrpSpPr>
            <p:cNvPr id="9" name="Group 615"/>
            <p:cNvGrpSpPr/>
            <p:nvPr/>
          </p:nvGrpSpPr>
          <p:grpSpPr bwMode="invGray">
            <a:xfrm>
              <a:off x="5414491" y="1630821"/>
              <a:ext cx="5294376" cy="4114800"/>
              <a:chOff x="3310555" y="716546"/>
              <a:chExt cx="5294376" cy="4114800"/>
            </a:xfrm>
          </p:grpSpPr>
          <p:grpSp>
            <p:nvGrpSpPr>
              <p:cNvPr id="10"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11"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12" name="Group 616"/>
            <p:cNvGrpSpPr/>
            <p:nvPr/>
          </p:nvGrpSpPr>
          <p:grpSpPr bwMode="invGray">
            <a:xfrm rot="10800000">
              <a:off x="4417839" y="2091906"/>
              <a:ext cx="5294376" cy="4114800"/>
              <a:chOff x="3310555" y="716546"/>
              <a:chExt cx="5294376" cy="4114800"/>
            </a:xfrm>
          </p:grpSpPr>
          <p:grpSp>
            <p:nvGrpSpPr>
              <p:cNvPr id="13"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14"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142108" y="274638"/>
            <a:ext cx="6859785" cy="1020762"/>
          </a:xfrm>
        </p:spPr>
        <p:txBody>
          <a:bodyPr anchor="b">
            <a:noAutofit/>
          </a:bodyPr>
          <a:lstStyle>
            <a:lvl1pPr algn="l">
              <a:defRPr sz="3200" b="0"/>
            </a:lvl1pPr>
          </a:lstStyle>
          <a:p>
            <a:r>
              <a:rPr lang="lt-LT" smtClean="0"/>
              <a:t>Spustelėkite, jei norite keisite ruoš. pav. stilių</a:t>
            </a:r>
            <a:endParaRPr/>
          </a:p>
        </p:txBody>
      </p:sp>
      <p:sp>
        <p:nvSpPr>
          <p:cNvPr id="3" name="Content Placeholder 2"/>
          <p:cNvSpPr>
            <a:spLocks noGrp="1"/>
          </p:cNvSpPr>
          <p:nvPr>
            <p:ph idx="1"/>
          </p:nvPr>
        </p:nvSpPr>
        <p:spPr>
          <a:xfrm>
            <a:off x="3533436" y="1905000"/>
            <a:ext cx="4253068"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a:p>
        </p:txBody>
      </p:sp>
      <p:sp>
        <p:nvSpPr>
          <p:cNvPr id="4" name="Text Placeholder 3"/>
          <p:cNvSpPr>
            <a:spLocks noGrp="1"/>
          </p:cNvSpPr>
          <p:nvPr>
            <p:ph type="body" sz="half" idx="2"/>
          </p:nvPr>
        </p:nvSpPr>
        <p:spPr>
          <a:xfrm>
            <a:off x="1142107" y="3429000"/>
            <a:ext cx="2057936"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Spustelėkite ruošinio teksto stiliams keisti</a:t>
            </a:r>
          </a:p>
        </p:txBody>
      </p:sp>
      <p:sp>
        <p:nvSpPr>
          <p:cNvPr id="5" name="Date Placeholder 4"/>
          <p:cNvSpPr>
            <a:spLocks noGrp="1"/>
          </p:cNvSpPr>
          <p:nvPr>
            <p:ph type="dt" sz="half" idx="10"/>
          </p:nvPr>
        </p:nvSpPr>
        <p:spPr/>
        <p:txBody>
          <a:bodyPr/>
          <a:lstStyle/>
          <a:p>
            <a:fld id="{09FA851B-C6CF-4B7B-A91F-10A4F34EE280}" type="datetimeFigureOut">
              <a:rPr lang="en-US" smtClean="0"/>
              <a:pPr/>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47A17-A7E5-4C48-B33E-56B664E6B067}" type="slidenum">
              <a:rPr lang="en-US" smtClean="0"/>
              <a:pPr/>
              <a:t>‹#›</a:t>
            </a:fld>
            <a:endParaRPr lang="en-US"/>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grpSp>
        <p:nvGrpSpPr>
          <p:cNvPr id="8" name="frame"/>
          <p:cNvGrpSpPr/>
          <p:nvPr/>
        </p:nvGrpSpPr>
        <p:grpSpPr bwMode="invGray">
          <a:xfrm flipH="1">
            <a:off x="1085908" y="1630822"/>
            <a:ext cx="4719500" cy="4575885"/>
            <a:chOff x="4417839" y="1630821"/>
            <a:chExt cx="6291028" cy="4575885"/>
          </a:xfrm>
        </p:grpSpPr>
        <p:grpSp>
          <p:nvGrpSpPr>
            <p:cNvPr id="9" name="Group 614"/>
            <p:cNvGrpSpPr/>
            <p:nvPr/>
          </p:nvGrpSpPr>
          <p:grpSpPr bwMode="invGray">
            <a:xfrm>
              <a:off x="5414491" y="1630821"/>
              <a:ext cx="5294376" cy="4114800"/>
              <a:chOff x="3310555" y="716546"/>
              <a:chExt cx="5294376" cy="4114800"/>
            </a:xfrm>
          </p:grpSpPr>
          <p:grpSp>
            <p:nvGrpSpPr>
              <p:cNvPr id="10"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11"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12" name="Group 615"/>
            <p:cNvGrpSpPr/>
            <p:nvPr/>
          </p:nvGrpSpPr>
          <p:grpSpPr bwMode="invGray">
            <a:xfrm rot="10800000">
              <a:off x="4417839" y="2091906"/>
              <a:ext cx="5294376" cy="4114800"/>
              <a:chOff x="3310555" y="716546"/>
              <a:chExt cx="5294376" cy="4114800"/>
            </a:xfrm>
          </p:grpSpPr>
          <p:grpSp>
            <p:nvGrpSpPr>
              <p:cNvPr id="13"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14"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142108" y="274638"/>
            <a:ext cx="6859785" cy="1020762"/>
          </a:xfrm>
        </p:spPr>
        <p:txBody>
          <a:bodyPr anchor="b">
            <a:noAutofit/>
          </a:bodyPr>
          <a:lstStyle>
            <a:lvl1pPr algn="l">
              <a:defRPr sz="3200" b="0"/>
            </a:lvl1pPr>
          </a:lstStyle>
          <a:p>
            <a:r>
              <a:rPr lang="lt-LT" smtClean="0"/>
              <a:t>Spustelėkite, jei norite keisite ruoš. pav. stilių</a:t>
            </a:r>
            <a:endParaRPr/>
          </a:p>
        </p:txBody>
      </p:sp>
      <p:sp>
        <p:nvSpPr>
          <p:cNvPr id="3" name="Picture Placeholder 2"/>
          <p:cNvSpPr>
            <a:spLocks noGrp="1"/>
          </p:cNvSpPr>
          <p:nvPr>
            <p:ph type="pic" idx="1"/>
          </p:nvPr>
        </p:nvSpPr>
        <p:spPr>
          <a:xfrm>
            <a:off x="1309719" y="1884311"/>
            <a:ext cx="4253068"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smtClean="0"/>
              <a:t>Spustelėkite piktogramą, jei norite įtraukti paveikslėlį</a:t>
            </a:r>
            <a:endParaRPr/>
          </a:p>
        </p:txBody>
      </p:sp>
      <p:sp>
        <p:nvSpPr>
          <p:cNvPr id="4" name="Text Placeholder 3"/>
          <p:cNvSpPr>
            <a:spLocks noGrp="1"/>
          </p:cNvSpPr>
          <p:nvPr>
            <p:ph type="body" sz="half" idx="2"/>
          </p:nvPr>
        </p:nvSpPr>
        <p:spPr>
          <a:xfrm>
            <a:off x="5931014" y="3411748"/>
            <a:ext cx="2057936"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Spustelėkite ruošinio teksto stiliams keisti</a:t>
            </a:r>
          </a:p>
        </p:txBody>
      </p:sp>
      <p:sp>
        <p:nvSpPr>
          <p:cNvPr id="5" name="Date Placeholder 4"/>
          <p:cNvSpPr>
            <a:spLocks noGrp="1"/>
          </p:cNvSpPr>
          <p:nvPr>
            <p:ph type="dt" sz="half" idx="10"/>
          </p:nvPr>
        </p:nvSpPr>
        <p:spPr/>
        <p:txBody>
          <a:bodyPr/>
          <a:lstStyle/>
          <a:p>
            <a:fld id="{09FA851B-C6CF-4B7B-A91F-10A4F34EE280}" type="datetimeFigureOut">
              <a:rPr lang="en-US" smtClean="0"/>
              <a:pPr/>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47A17-A7E5-4C48-B33E-56B664E6B067}" type="slidenum">
              <a:rPr lang="en-US" smtClean="0"/>
              <a:pPr/>
              <a:t>‹#›</a:t>
            </a:fld>
            <a:endParaRPr lang="en-US"/>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108" y="274638"/>
            <a:ext cx="6859785" cy="1020762"/>
          </a:xfrm>
          <a:prstGeom prst="rect">
            <a:avLst/>
          </a:prstGeom>
        </p:spPr>
        <p:txBody>
          <a:bodyPr vert="horz" lIns="91440" tIns="45720" rIns="91440" bIns="45720" rtlCol="0" anchor="b">
            <a:normAutofit/>
          </a:bodyPr>
          <a:lstStyle/>
          <a:p>
            <a:r>
              <a:rPr lang="lt-LT" smtClean="0"/>
              <a:t>Spustelėkite, jei norite keisite ruoš. pav. stilių</a:t>
            </a:r>
            <a:endParaRPr/>
          </a:p>
        </p:txBody>
      </p:sp>
      <p:sp>
        <p:nvSpPr>
          <p:cNvPr id="3" name="Text Placeholder 2"/>
          <p:cNvSpPr>
            <a:spLocks noGrp="1"/>
          </p:cNvSpPr>
          <p:nvPr>
            <p:ph type="body" idx="1"/>
          </p:nvPr>
        </p:nvSpPr>
        <p:spPr>
          <a:xfrm>
            <a:off x="1142108" y="1905000"/>
            <a:ext cx="6859786" cy="4267200"/>
          </a:xfrm>
          <a:prstGeom prst="rect">
            <a:avLst/>
          </a:prstGeom>
        </p:spPr>
        <p:txBody>
          <a:bodyPr vert="horz" lIns="91440" tIns="45720" rIns="91440" bIns="45720" rtlCol="0">
            <a:normAutofit/>
          </a:body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dirty="0"/>
          </a:p>
        </p:txBody>
      </p:sp>
      <p:sp>
        <p:nvSpPr>
          <p:cNvPr id="4" name="Date Placeholder 3"/>
          <p:cNvSpPr>
            <a:spLocks noGrp="1"/>
          </p:cNvSpPr>
          <p:nvPr>
            <p:ph type="dt" sz="half" idx="2"/>
          </p:nvPr>
        </p:nvSpPr>
        <p:spPr>
          <a:xfrm>
            <a:off x="6058287" y="6400801"/>
            <a:ext cx="933137"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09FA851B-C6CF-4B7B-A91F-10A4F34EE280}" type="datetimeFigureOut">
              <a:rPr lang="en-US" smtClean="0"/>
              <a:pPr/>
              <a:t>8/15/2016</a:t>
            </a:fld>
            <a:endParaRPr lang="en-US"/>
          </a:p>
        </p:txBody>
      </p:sp>
      <p:sp>
        <p:nvSpPr>
          <p:cNvPr id="5" name="Footer Placeholder 4"/>
          <p:cNvSpPr>
            <a:spLocks noGrp="1"/>
          </p:cNvSpPr>
          <p:nvPr>
            <p:ph type="ftr" sz="quarter" idx="3"/>
          </p:nvPr>
        </p:nvSpPr>
        <p:spPr>
          <a:xfrm>
            <a:off x="1142107" y="6400801"/>
            <a:ext cx="4744685"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44419" y="6400801"/>
            <a:ext cx="857475"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7847A17-A7E5-4C48-B33E-56B664E6B067}" type="slidenum">
              <a:rPr lang="en-US" smtClean="0"/>
              <a:pPr/>
              <a:t>‹#›</a:t>
            </a:fld>
            <a:endParaRPr lang="en-US"/>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a:xfrm>
            <a:off x="1142107" y="1905000"/>
            <a:ext cx="6859786" cy="3468216"/>
          </a:xfrm>
        </p:spPr>
        <p:txBody>
          <a:bodyPr/>
          <a:lstStyle/>
          <a:p>
            <a:r>
              <a:rPr lang="lt-LT" sz="4400" dirty="0" smtClean="0"/>
              <a:t>Marijampolės “Ryto” pagrindinės mokyklos mokinių tarybos veikla</a:t>
            </a:r>
            <a:br>
              <a:rPr lang="lt-LT" sz="4400" dirty="0" smtClean="0"/>
            </a:br>
            <a:r>
              <a:rPr lang="lt-LT" sz="4400" dirty="0" smtClean="0"/>
              <a:t>2015-2016 </a:t>
            </a:r>
            <a:r>
              <a:rPr lang="lt-LT" sz="4400" dirty="0" err="1" smtClean="0"/>
              <a:t>m.m</a:t>
            </a:r>
            <a:r>
              <a:rPr lang="lt-LT" sz="4400" dirty="0" smtClean="0"/>
              <a:t>.</a:t>
            </a:r>
            <a:endParaRPr lang="en-US" sz="4400" dirty="0"/>
          </a:p>
        </p:txBody>
      </p:sp>
      <p:pic>
        <p:nvPicPr>
          <p:cNvPr id="3" name="Paveikslėlis 2"/>
          <p:cNvPicPr>
            <a:picLocks noChangeAspect="1"/>
          </p:cNvPicPr>
          <p:nvPr/>
        </p:nvPicPr>
        <p:blipFill>
          <a:blip r:embed="rId2"/>
          <a:stretch>
            <a:fillRect/>
          </a:stretch>
        </p:blipFill>
        <p:spPr>
          <a:xfrm>
            <a:off x="109341" y="0"/>
            <a:ext cx="8925318" cy="1987468"/>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0" y="274638"/>
            <a:ext cx="9144000" cy="634082"/>
          </a:xfrm>
        </p:spPr>
        <p:txBody>
          <a:bodyPr>
            <a:normAutofit fontScale="90000"/>
          </a:bodyPr>
          <a:lstStyle/>
          <a:p>
            <a:r>
              <a:rPr lang="lt-LT" sz="5400" dirty="0" smtClean="0">
                <a:solidFill>
                  <a:srgbClr val="FF0000"/>
                </a:solidFill>
              </a:rPr>
              <a:t>AKCIJA Pagalba gyvūnams</a:t>
            </a:r>
            <a:endParaRPr lang="lt-LT" sz="5400" dirty="0">
              <a:solidFill>
                <a:srgbClr val="FF0000"/>
              </a:solidFill>
            </a:endParaRPr>
          </a:p>
        </p:txBody>
      </p:sp>
      <p:pic>
        <p:nvPicPr>
          <p:cNvPr id="4" name="Turinio vietos rezervavimo ženklas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660" y="836712"/>
            <a:ext cx="5689600" cy="4267200"/>
          </a:xfrm>
        </p:spPr>
      </p:pic>
      <p:pic>
        <p:nvPicPr>
          <p:cNvPr id="5" name="Paveikslėlis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2" y="3429000"/>
            <a:ext cx="2502744" cy="3429000"/>
          </a:xfrm>
          <a:prstGeom prst="rect">
            <a:avLst/>
          </a:prstGeom>
        </p:spPr>
      </p:pic>
      <p:pic>
        <p:nvPicPr>
          <p:cNvPr id="6" name="Paveikslėlis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845840"/>
            <a:ext cx="3635896" cy="3159224"/>
          </a:xfrm>
          <a:prstGeom prst="rect">
            <a:avLst/>
          </a:prstGeom>
        </p:spPr>
      </p:pic>
      <p:pic>
        <p:nvPicPr>
          <p:cNvPr id="7" name="Paveikslėlis 6"/>
          <p:cNvPicPr>
            <a:picLocks noChangeAspect="1"/>
          </p:cNvPicPr>
          <p:nvPr/>
        </p:nvPicPr>
        <p:blipFill>
          <a:blip r:embed="rId5"/>
          <a:stretch>
            <a:fillRect/>
          </a:stretch>
        </p:blipFill>
        <p:spPr>
          <a:xfrm>
            <a:off x="5076057" y="4005064"/>
            <a:ext cx="4067944" cy="2724839"/>
          </a:xfrm>
          <a:prstGeom prst="rect">
            <a:avLst/>
          </a:prstGeom>
        </p:spPr>
      </p:pic>
      <p:pic>
        <p:nvPicPr>
          <p:cNvPr id="8" name="Paveikslėlis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5776" y="4941168"/>
            <a:ext cx="2736304" cy="1916832"/>
          </a:xfrm>
          <a:prstGeom prst="rect">
            <a:avLst/>
          </a:prstGeom>
        </p:spPr>
      </p:pic>
    </p:spTree>
    <p:extLst>
      <p:ext uri="{BB962C8B-B14F-4D97-AF65-F5344CB8AC3E}">
        <p14:creationId xmlns:p14="http://schemas.microsoft.com/office/powerpoint/2010/main" val="2683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0" y="-315416"/>
            <a:ext cx="8001893" cy="1020762"/>
          </a:xfrm>
        </p:spPr>
        <p:txBody>
          <a:bodyPr>
            <a:normAutofit/>
          </a:bodyPr>
          <a:lstStyle/>
          <a:p>
            <a:r>
              <a:rPr lang="lt-LT" sz="4000" dirty="0" smtClean="0"/>
              <a:t>KRIKŠTYNOS</a:t>
            </a:r>
            <a:endParaRPr lang="lt-LT" sz="4000" dirty="0"/>
          </a:p>
        </p:txBody>
      </p:sp>
      <p:pic>
        <p:nvPicPr>
          <p:cNvPr id="7" name="Turinio vietos rezervavimo ženklas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429000"/>
            <a:ext cx="5076056" cy="3429000"/>
          </a:xfrm>
        </p:spPr>
      </p:pic>
      <p:pic>
        <p:nvPicPr>
          <p:cNvPr id="8" name="Paveikslėlis 7"/>
          <p:cNvPicPr>
            <a:picLocks noChangeAspect="1"/>
          </p:cNvPicPr>
          <p:nvPr/>
        </p:nvPicPr>
        <p:blipFill>
          <a:blip r:embed="rId3"/>
          <a:stretch>
            <a:fillRect/>
          </a:stretch>
        </p:blipFill>
        <p:spPr>
          <a:xfrm>
            <a:off x="3779233" y="-69273"/>
            <a:ext cx="5364945" cy="4151736"/>
          </a:xfrm>
          <a:prstGeom prst="rect">
            <a:avLst/>
          </a:prstGeom>
        </p:spPr>
      </p:pic>
      <p:pic>
        <p:nvPicPr>
          <p:cNvPr id="9" name="Paveikslėlis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3573016"/>
            <a:ext cx="4283968" cy="3284984"/>
          </a:xfrm>
          <a:prstGeom prst="rect">
            <a:avLst/>
          </a:prstGeom>
        </p:spPr>
      </p:pic>
      <p:pic>
        <p:nvPicPr>
          <p:cNvPr id="10" name="Paveikslėlis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18" y="548680"/>
            <a:ext cx="3923928" cy="3168352"/>
          </a:xfrm>
          <a:prstGeom prst="rect">
            <a:avLst/>
          </a:prstGeom>
        </p:spPr>
      </p:pic>
    </p:spTree>
    <p:extLst>
      <p:ext uri="{BB962C8B-B14F-4D97-AF65-F5344CB8AC3E}">
        <p14:creationId xmlns:p14="http://schemas.microsoft.com/office/powerpoint/2010/main" val="357747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0" y="274638"/>
            <a:ext cx="9144000" cy="634082"/>
          </a:xfrm>
        </p:spPr>
        <p:txBody>
          <a:bodyPr>
            <a:normAutofit fontScale="90000"/>
          </a:bodyPr>
          <a:lstStyle/>
          <a:p>
            <a:r>
              <a:rPr lang="lt-LT" sz="4000" dirty="0" smtClean="0">
                <a:solidFill>
                  <a:srgbClr val="FFC000"/>
                </a:solidFill>
              </a:rPr>
              <a:t>Akcija ŽVAKELĖ UŽMIRŠTAM KAPUI</a:t>
            </a:r>
            <a:endParaRPr lang="lt-LT" sz="4000" dirty="0">
              <a:solidFill>
                <a:srgbClr val="FFC000"/>
              </a:solidFill>
            </a:endParaRPr>
          </a:p>
        </p:txBody>
      </p:sp>
      <p:pic>
        <p:nvPicPr>
          <p:cNvPr id="4" name="Turinio vietos rezervavimo ženklas 3"/>
          <p:cNvPicPr>
            <a:picLocks noGrp="1" noChangeAspect="1"/>
          </p:cNvPicPr>
          <p:nvPr>
            <p:ph idx="1"/>
          </p:nvPr>
        </p:nvPicPr>
        <p:blipFill>
          <a:blip r:embed="rId2"/>
          <a:stretch>
            <a:fillRect/>
          </a:stretch>
        </p:blipFill>
        <p:spPr>
          <a:xfrm>
            <a:off x="57726" y="3558223"/>
            <a:ext cx="2414403" cy="3284984"/>
          </a:xfrm>
          <a:prstGeom prst="rect">
            <a:avLst/>
          </a:prstGeom>
        </p:spPr>
      </p:pic>
      <p:pic>
        <p:nvPicPr>
          <p:cNvPr id="6" name="Paveikslėlis 5"/>
          <p:cNvPicPr>
            <a:picLocks noChangeAspect="1"/>
          </p:cNvPicPr>
          <p:nvPr/>
        </p:nvPicPr>
        <p:blipFill>
          <a:blip r:embed="rId3"/>
          <a:stretch>
            <a:fillRect/>
          </a:stretch>
        </p:blipFill>
        <p:spPr>
          <a:xfrm>
            <a:off x="18015" y="908719"/>
            <a:ext cx="4279763" cy="3312370"/>
          </a:xfrm>
          <a:prstGeom prst="rect">
            <a:avLst/>
          </a:prstGeom>
        </p:spPr>
      </p:pic>
      <p:pic>
        <p:nvPicPr>
          <p:cNvPr id="7" name="Paveikslėlis 6"/>
          <p:cNvPicPr>
            <a:picLocks noChangeAspect="1"/>
          </p:cNvPicPr>
          <p:nvPr/>
        </p:nvPicPr>
        <p:blipFill>
          <a:blip r:embed="rId4"/>
          <a:stretch>
            <a:fillRect/>
          </a:stretch>
        </p:blipFill>
        <p:spPr>
          <a:xfrm>
            <a:off x="3576852" y="908719"/>
            <a:ext cx="5546754" cy="4866469"/>
          </a:xfrm>
          <a:prstGeom prst="rect">
            <a:avLst/>
          </a:prstGeom>
        </p:spPr>
      </p:pic>
      <p:pic>
        <p:nvPicPr>
          <p:cNvPr id="8" name="Paveikslėlis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1506" y="4721006"/>
            <a:ext cx="2312795" cy="196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aveikslėlis 8"/>
          <p:cNvPicPr>
            <a:picLocks noChangeAspect="1"/>
          </p:cNvPicPr>
          <p:nvPr/>
        </p:nvPicPr>
        <p:blipFill>
          <a:blip r:embed="rId6"/>
          <a:stretch>
            <a:fillRect/>
          </a:stretch>
        </p:blipFill>
        <p:spPr>
          <a:xfrm>
            <a:off x="4604645" y="5022945"/>
            <a:ext cx="2091109" cy="1835055"/>
          </a:xfrm>
          <a:prstGeom prst="rect">
            <a:avLst/>
          </a:prstGeom>
        </p:spPr>
      </p:pic>
    </p:spTree>
    <p:extLst>
      <p:ext uri="{BB962C8B-B14F-4D97-AF65-F5344CB8AC3E}">
        <p14:creationId xmlns:p14="http://schemas.microsoft.com/office/powerpoint/2010/main" val="88418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07504" y="274638"/>
            <a:ext cx="9036496" cy="634082"/>
          </a:xfrm>
        </p:spPr>
        <p:txBody>
          <a:bodyPr/>
          <a:lstStyle/>
          <a:p>
            <a:endParaRPr lang="lt-LT" dirty="0"/>
          </a:p>
        </p:txBody>
      </p:sp>
      <p:pic>
        <p:nvPicPr>
          <p:cNvPr id="4" name="Turinio vietos rezervavimo ženklas 3"/>
          <p:cNvPicPr>
            <a:picLocks noGrp="1" noChangeAspect="1"/>
          </p:cNvPicPr>
          <p:nvPr>
            <p:ph idx="1"/>
          </p:nvPr>
        </p:nvPicPr>
        <p:blipFill>
          <a:blip r:embed="rId2"/>
          <a:stretch>
            <a:fillRect/>
          </a:stretch>
        </p:blipFill>
        <p:spPr>
          <a:xfrm>
            <a:off x="4550552" y="-1"/>
            <a:ext cx="4593448" cy="3489583"/>
          </a:xfrm>
          <a:prstGeom prst="rect">
            <a:avLst/>
          </a:prstGeom>
        </p:spPr>
      </p:pic>
      <p:pic>
        <p:nvPicPr>
          <p:cNvPr id="5" name="Paveikslėlis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7" y="2708920"/>
            <a:ext cx="6565808" cy="4124261"/>
          </a:xfrm>
          <a:prstGeom prst="rect">
            <a:avLst/>
          </a:prstGeom>
        </p:spPr>
      </p:pic>
      <p:pic>
        <p:nvPicPr>
          <p:cNvPr id="6" name="Paveikslėlis 5"/>
          <p:cNvPicPr>
            <a:picLocks noChangeAspect="1"/>
          </p:cNvPicPr>
          <p:nvPr/>
        </p:nvPicPr>
        <p:blipFill>
          <a:blip r:embed="rId4"/>
          <a:stretch>
            <a:fillRect/>
          </a:stretch>
        </p:blipFill>
        <p:spPr>
          <a:xfrm>
            <a:off x="-22086" y="0"/>
            <a:ext cx="4572638" cy="3429479"/>
          </a:xfrm>
          <a:prstGeom prst="rect">
            <a:avLst/>
          </a:prstGeom>
        </p:spPr>
      </p:pic>
      <p:sp>
        <p:nvSpPr>
          <p:cNvPr id="9" name="Stačiakampis 8"/>
          <p:cNvSpPr/>
          <p:nvPr/>
        </p:nvSpPr>
        <p:spPr>
          <a:xfrm>
            <a:off x="6335279" y="3797787"/>
            <a:ext cx="2784879" cy="2255360"/>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4000" dirty="0" smtClean="0">
                <a:solidFill>
                  <a:srgbClr val="FF0000"/>
                </a:solidFill>
              </a:rPr>
              <a:t>KALĖDINIS KREPŠINIS</a:t>
            </a:r>
            <a:endParaRPr lang="lt-LT" sz="4000" dirty="0">
              <a:solidFill>
                <a:srgbClr val="FF0000"/>
              </a:solidFill>
            </a:endParaRPr>
          </a:p>
        </p:txBody>
      </p:sp>
    </p:spTree>
    <p:extLst>
      <p:ext uri="{BB962C8B-B14F-4D97-AF65-F5344CB8AC3E}">
        <p14:creationId xmlns:p14="http://schemas.microsoft.com/office/powerpoint/2010/main" val="108757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0" y="274638"/>
            <a:ext cx="9144000" cy="634082"/>
          </a:xfrm>
        </p:spPr>
        <p:txBody>
          <a:bodyPr>
            <a:noAutofit/>
          </a:bodyPr>
          <a:lstStyle/>
          <a:p>
            <a:r>
              <a:rPr lang="lt-LT" sz="4400" dirty="0" smtClean="0"/>
              <a:t>SPORTO ŠVENTĖ Judėkime kartu</a:t>
            </a:r>
            <a:endParaRPr lang="lt-LT" sz="4400" dirty="0"/>
          </a:p>
        </p:txBody>
      </p:sp>
      <p:pic>
        <p:nvPicPr>
          <p:cNvPr id="5" name="Turinio vietos rezervavimo ženklas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23238" y="781860"/>
            <a:ext cx="4211960" cy="3119504"/>
          </a:xfrm>
        </p:spPr>
      </p:pic>
      <p:pic>
        <p:nvPicPr>
          <p:cNvPr id="7" name="Paveikslėlis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7032"/>
            <a:ext cx="4716016" cy="3140968"/>
          </a:xfrm>
          <a:prstGeom prst="rect">
            <a:avLst/>
          </a:prstGeom>
        </p:spPr>
      </p:pic>
      <p:pic>
        <p:nvPicPr>
          <p:cNvPr id="8" name="Paveikslėlis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878204"/>
            <a:ext cx="4427984" cy="2979796"/>
          </a:xfrm>
          <a:prstGeom prst="rect">
            <a:avLst/>
          </a:prstGeom>
        </p:spPr>
      </p:pic>
      <p:pic>
        <p:nvPicPr>
          <p:cNvPr id="9" name="Paveikslėlis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81860"/>
            <a:ext cx="4923238" cy="3573016"/>
          </a:xfrm>
          <a:prstGeom prst="rect">
            <a:avLst/>
          </a:prstGeom>
        </p:spPr>
      </p:pic>
    </p:spTree>
    <p:extLst>
      <p:ext uri="{BB962C8B-B14F-4D97-AF65-F5344CB8AC3E}">
        <p14:creationId xmlns:p14="http://schemas.microsoft.com/office/powerpoint/2010/main" val="146115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07504" y="274638"/>
            <a:ext cx="7894389" cy="634082"/>
          </a:xfrm>
        </p:spPr>
        <p:txBody>
          <a:bodyPr>
            <a:noAutofit/>
          </a:bodyPr>
          <a:lstStyle/>
          <a:p>
            <a:r>
              <a:rPr lang="lt-LT" sz="5400" dirty="0" smtClean="0"/>
              <a:t>VADOVŲ KLUBAS</a:t>
            </a:r>
            <a:endParaRPr lang="lt-LT" sz="5400" dirty="0"/>
          </a:p>
        </p:txBody>
      </p:sp>
      <p:sp>
        <p:nvSpPr>
          <p:cNvPr id="3" name="Turinio vietos rezervavimo ženklas 2"/>
          <p:cNvSpPr>
            <a:spLocks noGrp="1"/>
          </p:cNvSpPr>
          <p:nvPr>
            <p:ph idx="1"/>
          </p:nvPr>
        </p:nvSpPr>
        <p:spPr/>
        <p:txBody>
          <a:bodyPr/>
          <a:lstStyle/>
          <a:p>
            <a:endParaRPr lang="lt-LT"/>
          </a:p>
        </p:txBody>
      </p:sp>
      <p:pic>
        <p:nvPicPr>
          <p:cNvPr id="4" name="Paveikslėlis 3"/>
          <p:cNvPicPr>
            <a:picLocks noChangeAspect="1"/>
          </p:cNvPicPr>
          <p:nvPr/>
        </p:nvPicPr>
        <p:blipFill>
          <a:blip r:embed="rId2"/>
          <a:stretch>
            <a:fillRect/>
          </a:stretch>
        </p:blipFill>
        <p:spPr>
          <a:xfrm>
            <a:off x="0" y="1183358"/>
            <a:ext cx="7524328" cy="5178316"/>
          </a:xfrm>
          <a:prstGeom prst="rect">
            <a:avLst/>
          </a:prstGeom>
        </p:spPr>
      </p:pic>
      <p:pic>
        <p:nvPicPr>
          <p:cNvPr id="5" name="Paveikslėlis 4"/>
          <p:cNvPicPr>
            <a:picLocks noChangeAspect="1"/>
          </p:cNvPicPr>
          <p:nvPr/>
        </p:nvPicPr>
        <p:blipFill>
          <a:blip r:embed="rId3"/>
          <a:stretch>
            <a:fillRect/>
          </a:stretch>
        </p:blipFill>
        <p:spPr>
          <a:xfrm>
            <a:off x="6053826" y="0"/>
            <a:ext cx="3115326" cy="1780186"/>
          </a:xfrm>
          <a:prstGeom prst="rect">
            <a:avLst/>
          </a:prstGeom>
        </p:spPr>
      </p:pic>
    </p:spTree>
    <p:extLst>
      <p:ext uri="{BB962C8B-B14F-4D97-AF65-F5344CB8AC3E}">
        <p14:creationId xmlns:p14="http://schemas.microsoft.com/office/powerpoint/2010/main" val="316508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0" y="0"/>
            <a:ext cx="8001893" cy="685799"/>
          </a:xfrm>
        </p:spPr>
        <p:txBody>
          <a:bodyPr>
            <a:noAutofit/>
          </a:bodyPr>
          <a:lstStyle/>
          <a:p>
            <a:r>
              <a:rPr lang="lt-LT" sz="4800" dirty="0" smtClean="0">
                <a:solidFill>
                  <a:srgbClr val="FF0000"/>
                </a:solidFill>
              </a:rPr>
              <a:t>KALĖDINIS BUMAS</a:t>
            </a:r>
            <a:endParaRPr lang="lt-LT" sz="4800" dirty="0">
              <a:solidFill>
                <a:srgbClr val="FF0000"/>
              </a:solidFill>
            </a:endParaRPr>
          </a:p>
        </p:txBody>
      </p:sp>
      <p:pic>
        <p:nvPicPr>
          <p:cNvPr id="5" name="Turinio vietos rezervavimo ženklas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33400" y="3124200"/>
            <a:ext cx="4267200" cy="3200400"/>
          </a:xfrm>
        </p:spPr>
      </p:pic>
      <p:pic>
        <p:nvPicPr>
          <p:cNvPr id="4" name="Paveikslėlis 3"/>
          <p:cNvPicPr>
            <a:picLocks noChangeAspect="1"/>
          </p:cNvPicPr>
          <p:nvPr/>
        </p:nvPicPr>
        <p:blipFill>
          <a:blip r:embed="rId3"/>
          <a:stretch>
            <a:fillRect/>
          </a:stretch>
        </p:blipFill>
        <p:spPr>
          <a:xfrm>
            <a:off x="0" y="685799"/>
            <a:ext cx="4932040" cy="3031233"/>
          </a:xfrm>
          <a:prstGeom prst="rect">
            <a:avLst/>
          </a:prstGeom>
        </p:spPr>
      </p:pic>
      <p:pic>
        <p:nvPicPr>
          <p:cNvPr id="7" name="Paveikslėlis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631556"/>
            <a:ext cx="4956240" cy="4525636"/>
          </a:xfrm>
          <a:prstGeom prst="rect">
            <a:avLst/>
          </a:prstGeom>
        </p:spPr>
      </p:pic>
      <p:sp>
        <p:nvSpPr>
          <p:cNvPr id="8" name="Stačiakampis 7"/>
          <p:cNvSpPr/>
          <p:nvPr/>
        </p:nvSpPr>
        <p:spPr>
          <a:xfrm>
            <a:off x="4036636" y="5517232"/>
            <a:ext cx="5018856" cy="914400"/>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4400" dirty="0" smtClean="0">
                <a:solidFill>
                  <a:srgbClr val="FF0000"/>
                </a:solidFill>
              </a:rPr>
              <a:t>Kalėdinės durys</a:t>
            </a:r>
            <a:endParaRPr lang="lt-LT" sz="4400" dirty="0">
              <a:solidFill>
                <a:srgbClr val="FF0000"/>
              </a:solidFill>
            </a:endParaRPr>
          </a:p>
        </p:txBody>
      </p:sp>
    </p:spTree>
    <p:extLst>
      <p:ext uri="{BB962C8B-B14F-4D97-AF65-F5344CB8AC3E}">
        <p14:creationId xmlns:p14="http://schemas.microsoft.com/office/powerpoint/2010/main" val="302769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07504" y="54584"/>
            <a:ext cx="9036496" cy="1430200"/>
          </a:xfrm>
        </p:spPr>
        <p:txBody>
          <a:bodyPr>
            <a:normAutofit/>
          </a:bodyPr>
          <a:lstStyle/>
          <a:p>
            <a:r>
              <a:rPr lang="lt-LT" sz="4800" dirty="0" smtClean="0">
                <a:solidFill>
                  <a:srgbClr val="FF0000"/>
                </a:solidFill>
              </a:rPr>
              <a:t>ŠV.VALENTINO </a:t>
            </a:r>
            <a:br>
              <a:rPr lang="lt-LT" sz="4800" dirty="0" smtClean="0">
                <a:solidFill>
                  <a:srgbClr val="FF0000"/>
                </a:solidFill>
              </a:rPr>
            </a:br>
            <a:r>
              <a:rPr lang="lt-LT" sz="4800" dirty="0" smtClean="0">
                <a:solidFill>
                  <a:srgbClr val="FF0000"/>
                </a:solidFill>
              </a:rPr>
              <a:t>        DIENA</a:t>
            </a:r>
            <a:endParaRPr lang="lt-LT" sz="4800" dirty="0">
              <a:solidFill>
                <a:srgbClr val="FF0000"/>
              </a:solidFill>
            </a:endParaRPr>
          </a:p>
        </p:txBody>
      </p:sp>
      <p:pic>
        <p:nvPicPr>
          <p:cNvPr id="5" name="Turinio vietos rezervavimo ženklas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1" y="2590800"/>
            <a:ext cx="5689600" cy="4267200"/>
          </a:xfrm>
        </p:spPr>
      </p:pic>
      <p:pic>
        <p:nvPicPr>
          <p:cNvPr id="4" name="Paveikslėlis 3"/>
          <p:cNvPicPr>
            <a:picLocks noChangeAspect="1"/>
          </p:cNvPicPr>
          <p:nvPr/>
        </p:nvPicPr>
        <p:blipFill>
          <a:blip r:embed="rId3"/>
          <a:stretch>
            <a:fillRect/>
          </a:stretch>
        </p:blipFill>
        <p:spPr>
          <a:xfrm>
            <a:off x="4788024" y="54584"/>
            <a:ext cx="4355976" cy="3374415"/>
          </a:xfrm>
          <a:prstGeom prst="rect">
            <a:avLst/>
          </a:prstGeom>
        </p:spPr>
      </p:pic>
      <p:pic>
        <p:nvPicPr>
          <p:cNvPr id="6" name="Paveikslėlis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4842" y="3521922"/>
            <a:ext cx="4355976" cy="3284984"/>
          </a:xfrm>
          <a:prstGeom prst="rect">
            <a:avLst/>
          </a:prstGeom>
        </p:spPr>
      </p:pic>
      <p:pic>
        <p:nvPicPr>
          <p:cNvPr id="7" name="Paveikslėlis 6"/>
          <p:cNvPicPr>
            <a:picLocks noChangeAspect="1"/>
          </p:cNvPicPr>
          <p:nvPr/>
        </p:nvPicPr>
        <p:blipFill>
          <a:blip r:embed="rId5"/>
          <a:stretch>
            <a:fillRect/>
          </a:stretch>
        </p:blipFill>
        <p:spPr>
          <a:xfrm>
            <a:off x="891" y="692696"/>
            <a:ext cx="2914925" cy="2448272"/>
          </a:xfrm>
          <a:prstGeom prst="rect">
            <a:avLst/>
          </a:prstGeom>
        </p:spPr>
      </p:pic>
    </p:spTree>
    <p:extLst>
      <p:ext uri="{BB962C8B-B14F-4D97-AF65-F5344CB8AC3E}">
        <p14:creationId xmlns:p14="http://schemas.microsoft.com/office/powerpoint/2010/main" val="349615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 </a:t>
            </a:r>
            <a:endParaRPr lang="en-US" dirty="0"/>
          </a:p>
        </p:txBody>
      </p:sp>
      <p:pic>
        <p:nvPicPr>
          <p:cNvPr id="18438" name="Picture 6"/>
          <p:cNvPicPr>
            <a:picLocks noChangeAspect="1" noChangeArrowheads="1"/>
          </p:cNvPicPr>
          <p:nvPr/>
        </p:nvPicPr>
        <p:blipFill>
          <a:blip r:embed="rId2" cstate="print"/>
          <a:srcRect l="14563" t="47047" r="29328" b="18254"/>
          <a:stretch>
            <a:fillRect/>
          </a:stretch>
        </p:blipFill>
        <p:spPr bwMode="auto">
          <a:xfrm>
            <a:off x="0" y="75262"/>
            <a:ext cx="5976664" cy="3853796"/>
          </a:xfrm>
          <a:prstGeom prst="rect">
            <a:avLst/>
          </a:prstGeom>
          <a:noFill/>
          <a:ln w="9525">
            <a:noFill/>
            <a:miter lim="800000"/>
            <a:headEnd/>
            <a:tailEnd/>
          </a:ln>
        </p:spPr>
      </p:pic>
      <p:pic>
        <p:nvPicPr>
          <p:cNvPr id="10" name="Picture 3"/>
          <p:cNvPicPr>
            <a:picLocks noChangeAspect="1" noChangeArrowheads="1"/>
          </p:cNvPicPr>
          <p:nvPr/>
        </p:nvPicPr>
        <p:blipFill>
          <a:blip r:embed="rId3" cstate="print"/>
          <a:srcRect l="27168" t="23624" r="47643" b="27192"/>
          <a:stretch>
            <a:fillRect/>
          </a:stretch>
        </p:blipFill>
        <p:spPr bwMode="auto">
          <a:xfrm>
            <a:off x="6084168" y="22983"/>
            <a:ext cx="2771800" cy="4653136"/>
          </a:xfrm>
          <a:prstGeom prst="rect">
            <a:avLst/>
          </a:prstGeom>
          <a:noFill/>
          <a:ln w="9525">
            <a:noFill/>
            <a:miter lim="800000"/>
            <a:headEnd/>
            <a:tailEnd/>
          </a:ln>
        </p:spPr>
      </p:pic>
      <p:sp>
        <p:nvSpPr>
          <p:cNvPr id="3" name="Stačiakampis 2"/>
          <p:cNvSpPr/>
          <p:nvPr/>
        </p:nvSpPr>
        <p:spPr>
          <a:xfrm>
            <a:off x="0" y="-20425"/>
            <a:ext cx="6064278" cy="956859"/>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0000"/>
                </a:solidFill>
              </a:rPr>
              <a:t>TOLERANCIJA</a:t>
            </a:r>
            <a:endParaRPr lang="lt-LT" sz="5400" dirty="0">
              <a:solidFill>
                <a:srgbClr val="FF0000"/>
              </a:solidFill>
            </a:endParaRPr>
          </a:p>
        </p:txBody>
      </p:sp>
      <p:pic>
        <p:nvPicPr>
          <p:cNvPr id="4" name="Paveikslėlis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6" y="2920236"/>
            <a:ext cx="5811742" cy="3937763"/>
          </a:xfrm>
          <a:prstGeom prst="rect">
            <a:avLst/>
          </a:prstGeom>
        </p:spPr>
      </p:pic>
      <p:pic>
        <p:nvPicPr>
          <p:cNvPr id="5" name="Paveikslėlis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4365104"/>
            <a:ext cx="3923928" cy="24928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https://scontent-waw1-1.xx.fbcdn.net/t31.0-8/13147555_683374525136553_8605550845541229895_o.jpg"/>
          <p:cNvPicPr>
            <a:picLocks noChangeAspect="1" noChangeArrowheads="1"/>
          </p:cNvPicPr>
          <p:nvPr/>
        </p:nvPicPr>
        <p:blipFill>
          <a:blip r:embed="rId2" cstate="print">
            <a:lum bright="40000" contrast="40000"/>
          </a:blip>
          <a:srcRect/>
          <a:stretch>
            <a:fillRect/>
          </a:stretch>
        </p:blipFill>
        <p:spPr bwMode="auto">
          <a:xfrm>
            <a:off x="0" y="4163233"/>
            <a:ext cx="3182857" cy="2564904"/>
          </a:xfrm>
          <a:prstGeom prst="rect">
            <a:avLst/>
          </a:prstGeom>
          <a:noFill/>
        </p:spPr>
      </p:pic>
      <p:sp>
        <p:nvSpPr>
          <p:cNvPr id="2" name="Stačiakampis 1"/>
          <p:cNvSpPr/>
          <p:nvPr/>
        </p:nvSpPr>
        <p:spPr>
          <a:xfrm>
            <a:off x="0" y="188640"/>
            <a:ext cx="9144000" cy="914400"/>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5400" dirty="0" smtClean="0">
                <a:solidFill>
                  <a:srgbClr val="FF0000"/>
                </a:solidFill>
              </a:rPr>
              <a:t>Akcija</a:t>
            </a:r>
            <a:r>
              <a:rPr lang="en-US" sz="5400" dirty="0" smtClean="0">
                <a:solidFill>
                  <a:srgbClr val="FF0000"/>
                </a:solidFill>
              </a:rPr>
              <a:t>“</a:t>
            </a:r>
            <a:r>
              <a:rPr lang="lt-LT" sz="4000" dirty="0" smtClean="0">
                <a:solidFill>
                  <a:srgbClr val="FF0000"/>
                </a:solidFill>
              </a:rPr>
              <a:t>STEBUKLINGA TYLOS VERSMĖ</a:t>
            </a:r>
            <a:r>
              <a:rPr lang="en-US" sz="4000" dirty="0" smtClean="0">
                <a:solidFill>
                  <a:srgbClr val="FF0000"/>
                </a:solidFill>
              </a:rPr>
              <a:t>”</a:t>
            </a:r>
            <a:endParaRPr lang="lt-LT" sz="5400" dirty="0">
              <a:solidFill>
                <a:srgbClr val="FF0000"/>
              </a:solidFill>
            </a:endParaRPr>
          </a:p>
        </p:txBody>
      </p:sp>
      <p:pic>
        <p:nvPicPr>
          <p:cNvPr id="4" name="Paveikslėlis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0485" y="1184107"/>
            <a:ext cx="3779912" cy="2880320"/>
          </a:xfrm>
          <a:prstGeom prst="rect">
            <a:avLst/>
          </a:prstGeom>
        </p:spPr>
      </p:pic>
      <p:pic>
        <p:nvPicPr>
          <p:cNvPr id="5" name="Paveikslėlis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9391" y="1110588"/>
            <a:ext cx="4536504" cy="3011760"/>
          </a:xfrm>
          <a:prstGeom prst="rect">
            <a:avLst/>
          </a:prstGeom>
        </p:spPr>
      </p:pic>
      <p:pic>
        <p:nvPicPr>
          <p:cNvPr id="6" name="Paveikslėlis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3071" y="4073911"/>
            <a:ext cx="3830929" cy="2780928"/>
          </a:xfrm>
          <a:prstGeom prst="rect">
            <a:avLst/>
          </a:prstGeom>
        </p:spPr>
      </p:pic>
      <p:pic>
        <p:nvPicPr>
          <p:cNvPr id="8" name="Paveikslėlis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73" y="1175772"/>
            <a:ext cx="3391807" cy="2768313"/>
          </a:xfrm>
          <a:prstGeom prst="rect">
            <a:avLst/>
          </a:prstGeom>
        </p:spPr>
      </p:pic>
      <p:pic>
        <p:nvPicPr>
          <p:cNvPr id="10" name="Paveikslėlis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8273" y="4170784"/>
            <a:ext cx="3024336" cy="2557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a:p>
        </p:txBody>
      </p:sp>
      <p:pic>
        <p:nvPicPr>
          <p:cNvPr id="4" name="Paveikslėlis 3"/>
          <p:cNvPicPr>
            <a:picLocks noChangeAspect="1"/>
          </p:cNvPicPr>
          <p:nvPr/>
        </p:nvPicPr>
        <p:blipFill>
          <a:blip r:embed="rId2"/>
          <a:stretch>
            <a:fillRect/>
          </a:stretch>
        </p:blipFill>
        <p:spPr>
          <a:xfrm>
            <a:off x="0" y="116632"/>
            <a:ext cx="9143999" cy="6741368"/>
          </a:xfrm>
          <a:prstGeom prst="rect">
            <a:avLst/>
          </a:prstGeom>
        </p:spPr>
      </p:pic>
    </p:spTree>
    <p:extLst>
      <p:ext uri="{BB962C8B-B14F-4D97-AF65-F5344CB8AC3E}">
        <p14:creationId xmlns:p14="http://schemas.microsoft.com/office/powerpoint/2010/main" val="345889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79512" y="274638"/>
            <a:ext cx="8856983" cy="1020762"/>
          </a:xfrm>
        </p:spPr>
        <p:txBody>
          <a:bodyPr>
            <a:noAutofit/>
          </a:bodyPr>
          <a:lstStyle/>
          <a:p>
            <a:r>
              <a:rPr lang="lt-LT" sz="4000" dirty="0"/>
              <a:t>Gegužė – mėnuo be smurto prieš vaikus</a:t>
            </a:r>
          </a:p>
        </p:txBody>
      </p:sp>
      <p:pic>
        <p:nvPicPr>
          <p:cNvPr id="4" name="Turinio vietos rezervavimo ženklas 3"/>
          <p:cNvPicPr>
            <a:picLocks noGrp="1" noChangeAspect="1"/>
          </p:cNvPicPr>
          <p:nvPr>
            <p:ph idx="1"/>
          </p:nvPr>
        </p:nvPicPr>
        <p:blipFill>
          <a:blip r:embed="rId2"/>
          <a:stretch>
            <a:fillRect/>
          </a:stretch>
        </p:blipFill>
        <p:spPr>
          <a:xfrm>
            <a:off x="683568" y="1916832"/>
            <a:ext cx="8064896" cy="4608512"/>
          </a:xfrm>
          <a:prstGeom prst="rect">
            <a:avLst/>
          </a:prstGeom>
        </p:spPr>
      </p:pic>
    </p:spTree>
    <p:extLst>
      <p:ext uri="{BB962C8B-B14F-4D97-AF65-F5344CB8AC3E}">
        <p14:creationId xmlns:p14="http://schemas.microsoft.com/office/powerpoint/2010/main" val="427914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79512" y="274638"/>
            <a:ext cx="8856984" cy="1020762"/>
          </a:xfrm>
        </p:spPr>
        <p:txBody>
          <a:bodyPr>
            <a:normAutofit/>
          </a:bodyPr>
          <a:lstStyle/>
          <a:p>
            <a:r>
              <a:rPr lang="lt-LT" smtClean="0"/>
              <a:t>Bėgimas </a:t>
            </a:r>
            <a:r>
              <a:rPr lang="lt-LT" dirty="0" smtClean="0"/>
              <a:t>per Lietuvos </a:t>
            </a:r>
            <a:r>
              <a:rPr lang="lt-LT" dirty="0" smtClean="0"/>
              <a:t>mokyklas</a:t>
            </a:r>
            <a:br>
              <a:rPr lang="lt-LT" dirty="0" smtClean="0"/>
            </a:br>
            <a:r>
              <a:rPr lang="lt-LT" dirty="0" smtClean="0"/>
              <a:t> </a:t>
            </a:r>
            <a:r>
              <a:rPr lang="lt-LT" dirty="0" smtClean="0"/>
              <a:t>„UŽ LAIMINGESNIUS VAIKUS MOKYKLOSE“</a:t>
            </a:r>
            <a:endParaRPr lang="lt-LT" dirty="0"/>
          </a:p>
        </p:txBody>
      </p:sp>
      <p:sp>
        <p:nvSpPr>
          <p:cNvPr id="3" name="Turinio vietos rezervavimo ženklas 2"/>
          <p:cNvSpPr>
            <a:spLocks noGrp="1"/>
          </p:cNvSpPr>
          <p:nvPr>
            <p:ph idx="1"/>
          </p:nvPr>
        </p:nvSpPr>
        <p:spPr>
          <a:xfrm>
            <a:off x="0" y="4418750"/>
            <a:ext cx="9144000" cy="2439250"/>
          </a:xfrm>
        </p:spPr>
        <p:txBody>
          <a:bodyPr>
            <a:normAutofit/>
          </a:bodyPr>
          <a:lstStyle/>
          <a:p>
            <a:r>
              <a:rPr lang="lt-LT" dirty="0" smtClean="0"/>
              <a:t> </a:t>
            </a:r>
            <a:r>
              <a:rPr lang="lt-LT" dirty="0"/>
              <a:t>gegužės 16 d. pakvietė mūsų mokyklos moksleivius ir bendruomenės narius jį pasitikti Nidos gatvėje ir kartu atbėgti iki mokyklos. Vėliau vyko susitikimas, kuriame buvo dalijamasi svečių ir mūsų bendruomenės narių patirtimis, pokyčiais mokykloje</a:t>
            </a:r>
            <a:r>
              <a:rPr lang="lt-LT" dirty="0" smtClean="0"/>
              <a:t>.</a:t>
            </a:r>
            <a:endParaRPr lang="lt-LT" dirty="0"/>
          </a:p>
          <a:p>
            <a:r>
              <a:rPr lang="lt-LT" dirty="0"/>
              <a:t>Džiugu, kad mūsų mokykla iš visų Marijampolės savivaldybės mokyklų buvo pasirinkta kaip demokratiškiausia</a:t>
            </a:r>
            <a:r>
              <a:rPr lang="lt-LT" dirty="0" smtClean="0"/>
              <a:t>. </a:t>
            </a:r>
            <a:endParaRPr lang="lt-LT" dirty="0"/>
          </a:p>
          <a:p>
            <a:endParaRPr lang="lt-LT" dirty="0"/>
          </a:p>
        </p:txBody>
      </p:sp>
      <p:pic>
        <p:nvPicPr>
          <p:cNvPr id="5" name="Paveikslėlis 4"/>
          <p:cNvPicPr>
            <a:picLocks noChangeAspect="1"/>
          </p:cNvPicPr>
          <p:nvPr/>
        </p:nvPicPr>
        <p:blipFill>
          <a:blip r:embed="rId2"/>
          <a:stretch>
            <a:fillRect/>
          </a:stretch>
        </p:blipFill>
        <p:spPr>
          <a:xfrm>
            <a:off x="3721402" y="1215008"/>
            <a:ext cx="5436096" cy="3203742"/>
          </a:xfrm>
          <a:prstGeom prst="rect">
            <a:avLst/>
          </a:prstGeom>
        </p:spPr>
      </p:pic>
      <p:pic>
        <p:nvPicPr>
          <p:cNvPr id="6" name="Paveikslėlis 5"/>
          <p:cNvPicPr>
            <a:picLocks noChangeAspect="1"/>
          </p:cNvPicPr>
          <p:nvPr/>
        </p:nvPicPr>
        <p:blipFill>
          <a:blip r:embed="rId3"/>
          <a:stretch>
            <a:fillRect/>
          </a:stretch>
        </p:blipFill>
        <p:spPr>
          <a:xfrm>
            <a:off x="13498" y="1205880"/>
            <a:ext cx="4645555" cy="3212870"/>
          </a:xfrm>
          <a:prstGeom prst="rect">
            <a:avLst/>
          </a:prstGeom>
        </p:spPr>
      </p:pic>
      <p:pic>
        <p:nvPicPr>
          <p:cNvPr id="7" name="Paveikslėlis 6"/>
          <p:cNvPicPr>
            <a:picLocks noChangeAspect="1"/>
          </p:cNvPicPr>
          <p:nvPr/>
        </p:nvPicPr>
        <p:blipFill>
          <a:blip r:embed="rId4"/>
          <a:stretch>
            <a:fillRect/>
          </a:stretch>
        </p:blipFill>
        <p:spPr>
          <a:xfrm>
            <a:off x="7429500" y="1202579"/>
            <a:ext cx="1714500" cy="1714500"/>
          </a:xfrm>
          <a:prstGeom prst="rect">
            <a:avLst/>
          </a:prstGeom>
        </p:spPr>
      </p:pic>
    </p:spTree>
    <p:extLst>
      <p:ext uri="{BB962C8B-B14F-4D97-AF65-F5344CB8AC3E}">
        <p14:creationId xmlns:p14="http://schemas.microsoft.com/office/powerpoint/2010/main" val="65087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0" y="274638"/>
            <a:ext cx="9144000" cy="562074"/>
          </a:xfrm>
        </p:spPr>
        <p:txBody>
          <a:bodyPr>
            <a:noAutofit/>
          </a:bodyPr>
          <a:lstStyle/>
          <a:p>
            <a:r>
              <a:rPr lang="lt-LT" sz="4800" dirty="0" smtClean="0">
                <a:solidFill>
                  <a:srgbClr val="FFFF00"/>
                </a:solidFill>
              </a:rPr>
              <a:t>Akcija žydintis tiltas</a:t>
            </a:r>
            <a:endParaRPr lang="lt-LT" sz="4800" dirty="0">
              <a:solidFill>
                <a:srgbClr val="FFFF00"/>
              </a:solidFill>
            </a:endParaRPr>
          </a:p>
        </p:txBody>
      </p:sp>
      <p:pic>
        <p:nvPicPr>
          <p:cNvPr id="4" name="Turinio vietos rezervavimo ženklas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11960" y="3501008"/>
            <a:ext cx="4932040" cy="3356992"/>
          </a:xfrm>
        </p:spPr>
      </p:pic>
      <p:pic>
        <p:nvPicPr>
          <p:cNvPr id="5" name="Paveikslėlis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0" y="820866"/>
            <a:ext cx="5940152" cy="4149080"/>
          </a:xfrm>
          <a:prstGeom prst="rect">
            <a:avLst/>
          </a:prstGeom>
        </p:spPr>
      </p:pic>
      <p:pic>
        <p:nvPicPr>
          <p:cNvPr id="6" name="Paveikslėlis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692696"/>
            <a:ext cx="3851920" cy="2808312"/>
          </a:xfrm>
          <a:prstGeom prst="rect">
            <a:avLst/>
          </a:prstGeom>
        </p:spPr>
      </p:pic>
      <p:pic>
        <p:nvPicPr>
          <p:cNvPr id="8" name="Paveikslėlis 7"/>
          <p:cNvPicPr>
            <a:picLocks noChangeAspect="1"/>
          </p:cNvPicPr>
          <p:nvPr/>
        </p:nvPicPr>
        <p:blipFill>
          <a:blip r:embed="rId5"/>
          <a:stretch>
            <a:fillRect/>
          </a:stretch>
        </p:blipFill>
        <p:spPr>
          <a:xfrm>
            <a:off x="0" y="4869160"/>
            <a:ext cx="4355976" cy="1988840"/>
          </a:xfrm>
          <a:prstGeom prst="rect">
            <a:avLst/>
          </a:prstGeom>
        </p:spPr>
      </p:pic>
    </p:spTree>
    <p:extLst>
      <p:ext uri="{BB962C8B-B14F-4D97-AF65-F5344CB8AC3E}">
        <p14:creationId xmlns:p14="http://schemas.microsoft.com/office/powerpoint/2010/main" val="155156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0" y="332656"/>
            <a:ext cx="2324828" cy="1584176"/>
          </a:xfrm>
        </p:spPr>
        <p:txBody>
          <a:bodyPr>
            <a:normAutofit/>
          </a:bodyPr>
          <a:lstStyle/>
          <a:p>
            <a:r>
              <a:rPr lang="en-US" sz="2200" dirty="0" smtClean="0"/>
              <a:t>.</a:t>
            </a:r>
            <a:endParaRPr lang="lt-LT" sz="2200" dirty="0"/>
          </a:p>
        </p:txBody>
      </p:sp>
      <p:pic>
        <p:nvPicPr>
          <p:cNvPr id="4" name="Turinio vietos rezervavimo ženklas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5736" y="0"/>
            <a:ext cx="6931852" cy="4797152"/>
          </a:xfrm>
        </p:spPr>
      </p:pic>
      <p:pic>
        <p:nvPicPr>
          <p:cNvPr id="5" name="Paveikslėlis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5004" y="3789040"/>
            <a:ext cx="3969484" cy="3068960"/>
          </a:xfrm>
          <a:prstGeom prst="rect">
            <a:avLst/>
          </a:prstGeom>
        </p:spPr>
      </p:pic>
      <p:pic>
        <p:nvPicPr>
          <p:cNvPr id="6" name="Paveikslėlis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73016"/>
            <a:ext cx="4427984" cy="3284984"/>
          </a:xfrm>
          <a:prstGeom prst="rect">
            <a:avLst/>
          </a:prstGeom>
        </p:spPr>
      </p:pic>
      <p:pic>
        <p:nvPicPr>
          <p:cNvPr id="3" name="Paveikslėlis 2"/>
          <p:cNvPicPr>
            <a:picLocks noChangeAspect="1"/>
          </p:cNvPicPr>
          <p:nvPr/>
        </p:nvPicPr>
        <p:blipFill>
          <a:blip r:embed="rId5"/>
          <a:stretch>
            <a:fillRect/>
          </a:stretch>
        </p:blipFill>
        <p:spPr>
          <a:xfrm>
            <a:off x="0" y="0"/>
            <a:ext cx="3779912" cy="3636640"/>
          </a:xfrm>
          <a:prstGeom prst="rect">
            <a:avLst/>
          </a:prstGeom>
        </p:spPr>
      </p:pic>
      <p:sp>
        <p:nvSpPr>
          <p:cNvPr id="7" name="Ovalas 6"/>
          <p:cNvSpPr/>
          <p:nvPr/>
        </p:nvSpPr>
        <p:spPr>
          <a:xfrm>
            <a:off x="4995004" y="2704"/>
            <a:ext cx="3969484" cy="914400"/>
          </a:xfrm>
          <a:prstGeom prst="ellipse">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4400" dirty="0" smtClean="0">
                <a:solidFill>
                  <a:srgbClr val="FF0000"/>
                </a:solidFill>
              </a:rPr>
              <a:t>AKCIJA</a:t>
            </a:r>
            <a:endParaRPr lang="lt-LT" sz="4400" dirty="0">
              <a:solidFill>
                <a:srgbClr val="FF0000"/>
              </a:solidFill>
            </a:endParaRPr>
          </a:p>
        </p:txBody>
      </p:sp>
    </p:spTree>
    <p:extLst>
      <p:ext uri="{BB962C8B-B14F-4D97-AF65-F5344CB8AC3E}">
        <p14:creationId xmlns:p14="http://schemas.microsoft.com/office/powerpoint/2010/main" val="20715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ntraštė 5"/>
          <p:cNvSpPr>
            <a:spLocks noGrp="1"/>
          </p:cNvSpPr>
          <p:nvPr>
            <p:ph type="ctrTitle"/>
          </p:nvPr>
        </p:nvSpPr>
        <p:spPr/>
        <p:txBody>
          <a:bodyPr/>
          <a:lstStyle/>
          <a:p>
            <a:r>
              <a:rPr lang="lt-LT" dirty="0" smtClean="0"/>
              <a:t>Ačiū už dėmesį</a:t>
            </a:r>
            <a:r>
              <a:rPr lang="en-US" dirty="0" smtClean="0"/>
              <a:t>!</a:t>
            </a:r>
            <a:endParaRPr lang="en-US" dirty="0"/>
          </a:p>
        </p:txBody>
      </p:sp>
      <p:pic>
        <p:nvPicPr>
          <p:cNvPr id="2" name="Paveikslėlis 1"/>
          <p:cNvPicPr>
            <a:picLocks noChangeAspect="1"/>
          </p:cNvPicPr>
          <p:nvPr/>
        </p:nvPicPr>
        <p:blipFill>
          <a:blip r:embed="rId2"/>
          <a:stretch>
            <a:fillRect/>
          </a:stretch>
        </p:blipFill>
        <p:spPr>
          <a:xfrm>
            <a:off x="1619672" y="212812"/>
            <a:ext cx="6192688" cy="3384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251520" y="274638"/>
            <a:ext cx="8712968" cy="1020762"/>
          </a:xfrm>
        </p:spPr>
        <p:txBody>
          <a:bodyPr>
            <a:normAutofit fontScale="90000"/>
          </a:bodyPr>
          <a:lstStyle/>
          <a:p>
            <a:r>
              <a:rPr lang="lt-LT" sz="6000" dirty="0" smtClean="0"/>
              <a:t>BŪRELIŲ MUGĖJE </a:t>
            </a:r>
            <a:r>
              <a:rPr lang="lt-LT" sz="3100" dirty="0" smtClean="0"/>
              <a:t>prisistatymas</a:t>
            </a:r>
            <a:endParaRPr lang="lt-LT" sz="3100" dirty="0"/>
          </a:p>
        </p:txBody>
      </p:sp>
      <p:sp>
        <p:nvSpPr>
          <p:cNvPr id="3" name="Turinio vietos rezervavimo ženklas 2"/>
          <p:cNvSpPr>
            <a:spLocks noGrp="1"/>
          </p:cNvSpPr>
          <p:nvPr>
            <p:ph idx="1"/>
          </p:nvPr>
        </p:nvSpPr>
        <p:spPr/>
        <p:txBody>
          <a:bodyPr/>
          <a:lstStyle/>
          <a:p>
            <a:endParaRPr lang="lt-LT"/>
          </a:p>
        </p:txBody>
      </p:sp>
      <p:pic>
        <p:nvPicPr>
          <p:cNvPr id="4" name="Paveikslėlis 3"/>
          <p:cNvPicPr>
            <a:picLocks noChangeAspect="1"/>
          </p:cNvPicPr>
          <p:nvPr/>
        </p:nvPicPr>
        <p:blipFill>
          <a:blip r:embed="rId2"/>
          <a:stretch>
            <a:fillRect/>
          </a:stretch>
        </p:blipFill>
        <p:spPr>
          <a:xfrm>
            <a:off x="721371" y="1484784"/>
            <a:ext cx="7701260" cy="4779912"/>
          </a:xfrm>
          <a:prstGeom prst="rect">
            <a:avLst/>
          </a:prstGeom>
        </p:spPr>
      </p:pic>
    </p:spTree>
    <p:extLst>
      <p:ext uri="{BB962C8B-B14F-4D97-AF65-F5344CB8AC3E}">
        <p14:creationId xmlns:p14="http://schemas.microsoft.com/office/powerpoint/2010/main" val="408273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MOKINIŲ TARYBA</a:t>
            </a:r>
            <a:endParaRPr lang="lt-LT" dirty="0"/>
          </a:p>
        </p:txBody>
      </p:sp>
      <p:sp>
        <p:nvSpPr>
          <p:cNvPr id="3" name="Content Placeholder 2"/>
          <p:cNvSpPr>
            <a:spLocks noGrp="1"/>
          </p:cNvSpPr>
          <p:nvPr>
            <p:ph idx="1"/>
          </p:nvPr>
        </p:nvSpPr>
        <p:spPr/>
        <p:txBody>
          <a:bodyPr/>
          <a:lstStyle/>
          <a:p>
            <a:endParaRPr lang="lt-LT"/>
          </a:p>
        </p:txBody>
      </p:sp>
      <p:pic>
        <p:nvPicPr>
          <p:cNvPr id="4" name="Picture 6" descr="C:\Users\Home\Desktop\mokinių taryba\mok taryba.png"/>
          <p:cNvPicPr>
            <a:picLocks noChangeAspect="1" noChangeArrowheads="1"/>
          </p:cNvPicPr>
          <p:nvPr/>
        </p:nvPicPr>
        <p:blipFill>
          <a:blip r:embed="rId2" cstate="print"/>
          <a:srcRect/>
          <a:stretch>
            <a:fillRect/>
          </a:stretch>
        </p:blipFill>
        <p:spPr bwMode="auto">
          <a:xfrm>
            <a:off x="729085" y="1905000"/>
            <a:ext cx="7272808" cy="465388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0" y="-356651"/>
            <a:ext cx="9036496" cy="7140416"/>
          </a:xfrm>
          <a:prstGeom prst="rect">
            <a:avLst/>
          </a:prstGeom>
        </p:spPr>
        <p:txBody>
          <a:bodyPr wrap="square">
            <a:spAutoFit/>
          </a:bodyPr>
          <a:lstStyle/>
          <a:p>
            <a:r>
              <a:rPr lang="lt-LT" dirty="0"/>
              <a:t>MARIJAMPOLĖS “RYTO“ </a:t>
            </a:r>
            <a:r>
              <a:rPr lang="lt-LT" dirty="0" smtClean="0"/>
              <a:t>PAGRINDINĖS</a:t>
            </a:r>
          </a:p>
          <a:p>
            <a:r>
              <a:rPr lang="lt-LT" sz="2400" dirty="0" smtClean="0"/>
              <a:t> </a:t>
            </a:r>
            <a:r>
              <a:rPr lang="lt-LT" sz="3200" dirty="0" smtClean="0"/>
              <a:t>MOKINIŲ TARYBOS NARIAI   -  PAREIGOS</a:t>
            </a:r>
            <a:endParaRPr lang="lt-LT" sz="3200" dirty="0"/>
          </a:p>
          <a:p>
            <a:endParaRPr lang="lt-LT" sz="2400" dirty="0"/>
          </a:p>
          <a:p>
            <a:r>
              <a:rPr lang="lt-LT" sz="2400" dirty="0" smtClean="0"/>
              <a:t>1</a:t>
            </a:r>
            <a:r>
              <a:rPr lang="lt-LT" sz="2400" dirty="0"/>
              <a:t>. Gabija </a:t>
            </a:r>
            <a:r>
              <a:rPr lang="lt-LT" sz="2400" dirty="0" err="1" smtClean="0"/>
              <a:t>Dadurkaitė</a:t>
            </a:r>
            <a:r>
              <a:rPr lang="lt-LT" sz="2400" dirty="0" smtClean="0"/>
              <a:t>                    </a:t>
            </a:r>
            <a:r>
              <a:rPr lang="lt-LT" sz="2400" dirty="0"/>
              <a:t>8b </a:t>
            </a:r>
            <a:r>
              <a:rPr lang="lt-LT" sz="2400" dirty="0" smtClean="0"/>
              <a:t>                        Pirmininkė</a:t>
            </a:r>
            <a:endParaRPr lang="lt-LT" sz="2400" dirty="0"/>
          </a:p>
          <a:p>
            <a:r>
              <a:rPr lang="lt-LT" sz="2400" dirty="0"/>
              <a:t>2. </a:t>
            </a:r>
            <a:r>
              <a:rPr lang="lt-LT" sz="2400" dirty="0" err="1"/>
              <a:t>Liveta</a:t>
            </a:r>
            <a:r>
              <a:rPr lang="lt-LT" sz="2400" dirty="0"/>
              <a:t> </a:t>
            </a:r>
            <a:r>
              <a:rPr lang="lt-LT" sz="2400" dirty="0" err="1" smtClean="0"/>
              <a:t>Samsanavičiūtė</a:t>
            </a:r>
            <a:r>
              <a:rPr lang="lt-LT" sz="2400" dirty="0" smtClean="0"/>
              <a:t>           </a:t>
            </a:r>
            <a:r>
              <a:rPr lang="lt-LT" sz="2400" dirty="0"/>
              <a:t>8a </a:t>
            </a:r>
            <a:r>
              <a:rPr lang="lt-LT" sz="2400" dirty="0" smtClean="0"/>
              <a:t>                        Pirmininkės </a:t>
            </a:r>
            <a:r>
              <a:rPr lang="lt-LT" sz="2400" dirty="0"/>
              <a:t>pavaduotoja</a:t>
            </a:r>
          </a:p>
          <a:p>
            <a:r>
              <a:rPr lang="lt-LT" sz="2400" dirty="0"/>
              <a:t>3. Monika </a:t>
            </a:r>
            <a:r>
              <a:rPr lang="lt-LT" sz="2400" dirty="0" err="1" smtClean="0"/>
              <a:t>Tubelevičiūtė</a:t>
            </a:r>
            <a:r>
              <a:rPr lang="lt-LT" sz="2400" dirty="0" smtClean="0"/>
              <a:t>              </a:t>
            </a:r>
            <a:r>
              <a:rPr lang="lt-LT" sz="2400" dirty="0"/>
              <a:t>7b </a:t>
            </a:r>
            <a:r>
              <a:rPr lang="lt-LT" sz="2400" dirty="0" smtClean="0"/>
              <a:t>                        Skelbimų </a:t>
            </a:r>
            <a:r>
              <a:rPr lang="lt-LT" sz="2400" dirty="0"/>
              <a:t>rašymas</a:t>
            </a:r>
          </a:p>
          <a:p>
            <a:r>
              <a:rPr lang="lt-LT" sz="2400" dirty="0"/>
              <a:t>4. Austėja </a:t>
            </a:r>
            <a:r>
              <a:rPr lang="lt-LT" sz="2400" dirty="0" err="1"/>
              <a:t>Pileckytė</a:t>
            </a:r>
            <a:r>
              <a:rPr lang="lt-LT" sz="2400" dirty="0"/>
              <a:t> </a:t>
            </a:r>
            <a:r>
              <a:rPr lang="lt-LT" sz="2400" dirty="0" smtClean="0"/>
              <a:t>                     6a                         </a:t>
            </a:r>
            <a:r>
              <a:rPr lang="lt-LT" sz="2400" dirty="0"/>
              <a:t>Sekretorė</a:t>
            </a:r>
          </a:p>
          <a:p>
            <a:r>
              <a:rPr lang="lt-LT" sz="2400" dirty="0"/>
              <a:t>5. Skirmantas </a:t>
            </a:r>
            <a:r>
              <a:rPr lang="lt-LT" sz="2400" dirty="0" err="1" smtClean="0"/>
              <a:t>Galinskas</a:t>
            </a:r>
            <a:r>
              <a:rPr lang="lt-LT" sz="2400" dirty="0" smtClean="0"/>
              <a:t>              8c         </a:t>
            </a:r>
            <a:r>
              <a:rPr lang="lt-LT" sz="2400" dirty="0"/>
              <a:t>Sportinių </a:t>
            </a:r>
            <a:r>
              <a:rPr lang="lt-LT" sz="2400" dirty="0" smtClean="0"/>
              <a:t>renginių organizavimas</a:t>
            </a:r>
            <a:endParaRPr lang="lt-LT" sz="2400" dirty="0"/>
          </a:p>
          <a:p>
            <a:r>
              <a:rPr lang="lt-LT" sz="2400" dirty="0"/>
              <a:t>6. Erika </a:t>
            </a:r>
            <a:r>
              <a:rPr lang="lt-LT" sz="2400" dirty="0" err="1" smtClean="0"/>
              <a:t>Bubelevičiūtė</a:t>
            </a:r>
            <a:r>
              <a:rPr lang="lt-LT" sz="2400" dirty="0" smtClean="0"/>
              <a:t>                  </a:t>
            </a:r>
            <a:r>
              <a:rPr lang="lt-LT" sz="2400" dirty="0"/>
              <a:t>8a </a:t>
            </a:r>
            <a:r>
              <a:rPr lang="lt-LT" sz="2400" dirty="0" smtClean="0"/>
              <a:t>                         Stendų </a:t>
            </a:r>
            <a:r>
              <a:rPr lang="lt-LT" sz="2400" dirty="0"/>
              <a:t>paruošimas</a:t>
            </a:r>
          </a:p>
          <a:p>
            <a:r>
              <a:rPr lang="lt-LT" sz="2400" dirty="0"/>
              <a:t>7. Mažvydas </a:t>
            </a:r>
            <a:r>
              <a:rPr lang="lt-LT" sz="2400" dirty="0" smtClean="0"/>
              <a:t>Maziliauskas          </a:t>
            </a:r>
            <a:r>
              <a:rPr lang="lt-LT" sz="2400" dirty="0"/>
              <a:t>7a </a:t>
            </a:r>
            <a:r>
              <a:rPr lang="lt-LT" sz="2400" dirty="0" smtClean="0"/>
              <a:t> Mokinių </a:t>
            </a:r>
            <a:r>
              <a:rPr lang="lt-LT" sz="2400" dirty="0"/>
              <a:t>tarybos </a:t>
            </a:r>
            <a:r>
              <a:rPr lang="lt-LT" sz="2400" dirty="0" smtClean="0"/>
              <a:t>puslapio redaktorius</a:t>
            </a:r>
            <a:endParaRPr lang="lt-LT" sz="2400" dirty="0"/>
          </a:p>
          <a:p>
            <a:r>
              <a:rPr lang="lt-LT" sz="2400" dirty="0"/>
              <a:t>8. Miglė Povilaitytė </a:t>
            </a:r>
            <a:r>
              <a:rPr lang="lt-LT" sz="2400" dirty="0" smtClean="0"/>
              <a:t>                      7c                           </a:t>
            </a:r>
            <a:r>
              <a:rPr lang="lt-LT" sz="2400" dirty="0"/>
              <a:t>Seniūnų informavimas</a:t>
            </a:r>
          </a:p>
          <a:p>
            <a:r>
              <a:rPr lang="lt-LT" sz="2400" dirty="0"/>
              <a:t>9. Justas Mažėtis </a:t>
            </a:r>
            <a:r>
              <a:rPr lang="lt-LT" sz="2400" dirty="0" smtClean="0"/>
              <a:t>                          7a                           Foto </a:t>
            </a:r>
            <a:r>
              <a:rPr lang="lt-LT" sz="2400" dirty="0"/>
              <a:t>korespondentas</a:t>
            </a:r>
          </a:p>
          <a:p>
            <a:r>
              <a:rPr lang="lt-LT" sz="2400" dirty="0"/>
              <a:t>10. Emilija </a:t>
            </a:r>
            <a:r>
              <a:rPr lang="lt-LT" sz="2400" dirty="0" err="1"/>
              <a:t>Šneideraitytė</a:t>
            </a:r>
            <a:r>
              <a:rPr lang="lt-LT" sz="2400" dirty="0"/>
              <a:t> </a:t>
            </a:r>
            <a:r>
              <a:rPr lang="lt-LT" sz="2400" dirty="0" smtClean="0"/>
              <a:t>           8a                           Scenarijų </a:t>
            </a:r>
            <a:r>
              <a:rPr lang="lt-LT" sz="2400" dirty="0"/>
              <a:t>rašymas </a:t>
            </a:r>
          </a:p>
          <a:p>
            <a:r>
              <a:rPr lang="lt-LT" sz="2400" dirty="0"/>
              <a:t>11. Karolina </a:t>
            </a:r>
            <a:r>
              <a:rPr lang="lt-LT" sz="2400" dirty="0" smtClean="0"/>
              <a:t>Rutkauskaitė           </a:t>
            </a:r>
            <a:r>
              <a:rPr lang="lt-LT" sz="2400" dirty="0"/>
              <a:t>7b </a:t>
            </a:r>
            <a:r>
              <a:rPr lang="lt-LT" sz="2400" dirty="0" smtClean="0"/>
              <a:t>                         Akcijų organizavimas</a:t>
            </a:r>
            <a:endParaRPr lang="lt-LT" sz="2400" dirty="0"/>
          </a:p>
          <a:p>
            <a:r>
              <a:rPr lang="lt-LT" sz="2400" dirty="0"/>
              <a:t>12</a:t>
            </a:r>
            <a:r>
              <a:rPr lang="lt-LT" sz="2400" dirty="0" smtClean="0"/>
              <a:t>. Nomeda Kulbokaitė               6c</a:t>
            </a:r>
          </a:p>
          <a:p>
            <a:r>
              <a:rPr lang="lt-LT" sz="2400" dirty="0" smtClean="0"/>
              <a:t>13. Kasparas </a:t>
            </a:r>
            <a:r>
              <a:rPr lang="lt-LT" sz="2400" dirty="0" err="1" smtClean="0"/>
              <a:t>Madzajus</a:t>
            </a:r>
            <a:r>
              <a:rPr lang="lt-LT" sz="2400" dirty="0" smtClean="0"/>
              <a:t>                 7a</a:t>
            </a:r>
          </a:p>
          <a:p>
            <a:r>
              <a:rPr lang="lt-LT" sz="2400" dirty="0" smtClean="0"/>
              <a:t>14. Rokas </a:t>
            </a:r>
            <a:r>
              <a:rPr lang="lt-LT" sz="2400" dirty="0" err="1" smtClean="0"/>
              <a:t>Švabauskas</a:t>
            </a:r>
            <a:r>
              <a:rPr lang="lt-LT" sz="2400" dirty="0" smtClean="0"/>
              <a:t>                  9a</a:t>
            </a:r>
          </a:p>
          <a:p>
            <a:r>
              <a:rPr lang="lt-LT" sz="2400" dirty="0" smtClean="0"/>
              <a:t>15. Marijus </a:t>
            </a:r>
            <a:r>
              <a:rPr lang="lt-LT" sz="2400" dirty="0" err="1" smtClean="0"/>
              <a:t>Dranginis</a:t>
            </a:r>
            <a:r>
              <a:rPr lang="lt-LT" sz="2400" dirty="0" smtClean="0"/>
              <a:t>                    6c</a:t>
            </a:r>
            <a:endParaRPr lang="lt-LT" sz="2400" dirty="0"/>
          </a:p>
          <a:p>
            <a:r>
              <a:rPr lang="lt-LT" sz="2400" dirty="0"/>
              <a:t>Mokinių tarybos veiklą koordinuoja mokytoja </a:t>
            </a:r>
            <a:r>
              <a:rPr lang="lt-LT" sz="2800" dirty="0"/>
              <a:t>Lina Miliauskienė</a:t>
            </a:r>
          </a:p>
        </p:txBody>
      </p:sp>
    </p:spTree>
    <p:extLst>
      <p:ext uri="{BB962C8B-B14F-4D97-AF65-F5344CB8AC3E}">
        <p14:creationId xmlns:p14="http://schemas.microsoft.com/office/powerpoint/2010/main" val="182305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142108" y="274638"/>
            <a:ext cx="8001892" cy="1020762"/>
          </a:xfrm>
        </p:spPr>
        <p:txBody>
          <a:bodyPr>
            <a:noAutofit/>
          </a:bodyPr>
          <a:lstStyle/>
          <a:p>
            <a:r>
              <a:rPr lang="lt-LT" sz="4400" dirty="0" smtClean="0"/>
              <a:t>Mokinių tarybos tikslai</a:t>
            </a:r>
            <a:endParaRPr lang="en-US" sz="4400" dirty="0"/>
          </a:p>
        </p:txBody>
      </p:sp>
      <p:sp>
        <p:nvSpPr>
          <p:cNvPr id="3" name="Turinio vietos rezervavimo ženklas 2"/>
          <p:cNvSpPr>
            <a:spLocks noGrp="1"/>
          </p:cNvSpPr>
          <p:nvPr>
            <p:ph idx="1"/>
          </p:nvPr>
        </p:nvSpPr>
        <p:spPr>
          <a:xfrm>
            <a:off x="0" y="1905000"/>
            <a:ext cx="9144000" cy="4267200"/>
          </a:xfrm>
        </p:spPr>
        <p:txBody>
          <a:bodyPr>
            <a:normAutofit fontScale="92500" lnSpcReduction="20000"/>
          </a:bodyPr>
          <a:lstStyle/>
          <a:p>
            <a:pPr marL="457200" indent="-457200">
              <a:buAutoNum type="arabicPeriod"/>
            </a:pPr>
            <a:r>
              <a:rPr lang="lt-LT" sz="3900" dirty="0" smtClean="0"/>
              <a:t>Prisidėti prie demokratinio mokyklos valdymo; </a:t>
            </a:r>
          </a:p>
          <a:p>
            <a:pPr marL="457200" indent="-457200">
              <a:buAutoNum type="arabicPeriod"/>
            </a:pPr>
            <a:r>
              <a:rPr lang="lt-LT" sz="3900" dirty="0" smtClean="0"/>
              <a:t>Vienyti mokyklos mokinius bendrai veiklai, sprendžiant mokyklos veiklos klausimus; </a:t>
            </a:r>
          </a:p>
          <a:p>
            <a:pPr marL="457200" indent="-457200">
              <a:buAutoNum type="arabicPeriod"/>
            </a:pPr>
            <a:r>
              <a:rPr lang="lt-LT" sz="3900" dirty="0" smtClean="0"/>
              <a:t>Ugdyti mokinių demokratiškumą, pilietinį ir socialinį sąmoningumą; </a:t>
            </a:r>
          </a:p>
          <a:p>
            <a:pPr marL="457200" indent="-457200">
              <a:buAutoNum type="arabicPeriod"/>
            </a:pPr>
            <a:r>
              <a:rPr lang="lt-LT" sz="3900" dirty="0" smtClean="0"/>
              <a:t>Skatinti mokinių iniciatyvumą, savarankiškumą ir kūrybiškumą</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07504" y="274638"/>
            <a:ext cx="9036496" cy="1020762"/>
          </a:xfrm>
        </p:spPr>
        <p:txBody>
          <a:bodyPr>
            <a:noAutofit/>
          </a:bodyPr>
          <a:lstStyle/>
          <a:p>
            <a:r>
              <a:rPr lang="lt-LT" sz="4800" dirty="0" smtClean="0"/>
              <a:t>Mokinių tarybos uždaviniai</a:t>
            </a:r>
            <a:endParaRPr lang="en-US" sz="4800" dirty="0"/>
          </a:p>
        </p:txBody>
      </p:sp>
      <p:sp>
        <p:nvSpPr>
          <p:cNvPr id="3" name="Turinio vietos rezervavimo ženklas 2"/>
          <p:cNvSpPr>
            <a:spLocks noGrp="1"/>
          </p:cNvSpPr>
          <p:nvPr>
            <p:ph idx="1"/>
          </p:nvPr>
        </p:nvSpPr>
        <p:spPr>
          <a:xfrm>
            <a:off x="121359" y="1628800"/>
            <a:ext cx="9036496" cy="4836368"/>
          </a:xfrm>
        </p:spPr>
        <p:txBody>
          <a:bodyPr>
            <a:noAutofit/>
          </a:bodyPr>
          <a:lstStyle/>
          <a:p>
            <a:pPr marL="457200" indent="-457200">
              <a:buAutoNum type="arabicPeriod"/>
            </a:pPr>
            <a:r>
              <a:rPr lang="lt-LT" sz="2800" dirty="0" smtClean="0"/>
              <a:t>Atstovauti ir ginti mokinių interesus mokykloje, bendradarbiaujant su mokyklos vadovais;</a:t>
            </a:r>
          </a:p>
          <a:p>
            <a:pPr marL="457200" indent="-457200">
              <a:buAutoNum type="arabicPeriod"/>
            </a:pPr>
            <a:r>
              <a:rPr lang="lt-LT" sz="2800" dirty="0" smtClean="0"/>
              <a:t>Puoselėti mokyklos tradicijas, organizuoti renginius ir šventes;</a:t>
            </a:r>
          </a:p>
          <a:p>
            <a:pPr marL="457200" indent="-457200">
              <a:buAutoNum type="arabicPeriod"/>
            </a:pPr>
            <a:r>
              <a:rPr lang="lt-LT" sz="2800" dirty="0" smtClean="0"/>
              <a:t>Inicijuoti ir organizuoti talkas, pilietines ir prevencines akcijas;</a:t>
            </a:r>
          </a:p>
          <a:p>
            <a:pPr marL="457200" indent="-457200">
              <a:buAutoNum type="arabicPeriod"/>
            </a:pPr>
            <a:r>
              <a:rPr lang="lt-LT" sz="2800" dirty="0" smtClean="0"/>
              <a:t>Bendradarbiauti su klasių seniūnais , kitų mokyklų mokiniais, jaunimo organizacijomis, miesto mokinių parlamentine grupe (MPG), Marijampolės savivaldos informaciniu centru (MSIC), dalyvauti Lietuvos moksleivių sąjungos (LMS) veikloje.</a:t>
            </a:r>
          </a:p>
          <a:p>
            <a:endParaRPr lang="en-US"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07504" y="332656"/>
            <a:ext cx="9036496" cy="1020762"/>
          </a:xfrm>
        </p:spPr>
        <p:txBody>
          <a:bodyPr>
            <a:noAutofit/>
          </a:bodyPr>
          <a:lstStyle/>
          <a:p>
            <a:r>
              <a:rPr lang="en-US" sz="4400" dirty="0" err="1" smtClean="0"/>
              <a:t>Mokini</a:t>
            </a:r>
            <a:r>
              <a:rPr lang="lt-LT" sz="4400" dirty="0" smtClean="0"/>
              <a:t>ų tarybos atlikta  veikla</a:t>
            </a:r>
            <a:endParaRPr lang="en-US" sz="4400" dirty="0"/>
          </a:p>
        </p:txBody>
      </p:sp>
      <p:sp>
        <p:nvSpPr>
          <p:cNvPr id="3" name="Turinio vietos rezervavimo ženklas 2"/>
          <p:cNvSpPr>
            <a:spLocks noGrp="1"/>
          </p:cNvSpPr>
          <p:nvPr>
            <p:ph idx="1"/>
          </p:nvPr>
        </p:nvSpPr>
        <p:spPr>
          <a:xfrm>
            <a:off x="107504" y="1772816"/>
            <a:ext cx="8793980" cy="4267200"/>
          </a:xfrm>
        </p:spPr>
        <p:txBody>
          <a:bodyPr>
            <a:normAutofit/>
          </a:bodyPr>
          <a:lstStyle/>
          <a:p>
            <a:pPr>
              <a:buNone/>
            </a:pPr>
            <a:r>
              <a:rPr lang="lt-LT" sz="3200" dirty="0" smtClean="0"/>
              <a:t>Šiais metais, mokinių taryba organizavo 3 renginius, 4 akcijas, dalyvavo įvairiuose minėjimuose, mokymuose, mokinių savivaldų forume, vadovų klube, kituose susitikimuose.</a:t>
            </a:r>
            <a:endParaRPr lang="en-US" sz="3200" dirty="0"/>
          </a:p>
        </p:txBody>
      </p:sp>
      <p:pic>
        <p:nvPicPr>
          <p:cNvPr id="4" name="Paveikslėlis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516" y="3645024"/>
            <a:ext cx="4526484" cy="3212976"/>
          </a:xfrm>
          <a:prstGeom prst="rect">
            <a:avLst/>
          </a:prstGeom>
        </p:spPr>
      </p:pic>
      <p:pic>
        <p:nvPicPr>
          <p:cNvPr id="5" name="Paveikslėlis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45024"/>
            <a:ext cx="4247456" cy="31409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07504" y="274638"/>
            <a:ext cx="8928992" cy="490066"/>
          </a:xfrm>
        </p:spPr>
        <p:txBody>
          <a:bodyPr>
            <a:noAutofit/>
          </a:bodyPr>
          <a:lstStyle/>
          <a:p>
            <a:r>
              <a:rPr lang="lt-LT" sz="4000" dirty="0" smtClean="0">
                <a:solidFill>
                  <a:srgbClr val="FF0000"/>
                </a:solidFill>
              </a:rPr>
              <a:t>MOKYTOJŲ DIENA</a:t>
            </a:r>
            <a:endParaRPr lang="lt-LT" sz="4000" dirty="0">
              <a:solidFill>
                <a:srgbClr val="FF0000"/>
              </a:solidFill>
            </a:endParaRPr>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5232" y="2519536"/>
            <a:ext cx="5689600" cy="4267200"/>
          </a:xfrm>
        </p:spPr>
      </p:pic>
      <p:pic>
        <p:nvPicPr>
          <p:cNvPr id="5" name="Paveikslėlis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0"/>
            <a:ext cx="4674840" cy="3356992"/>
          </a:xfrm>
          <a:prstGeom prst="rect">
            <a:avLst/>
          </a:prstGeom>
        </p:spPr>
      </p:pic>
      <p:pic>
        <p:nvPicPr>
          <p:cNvPr id="6" name="Paveikslėlis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68" y="2836292"/>
            <a:ext cx="4932040" cy="4005064"/>
          </a:xfrm>
          <a:prstGeom prst="rect">
            <a:avLst/>
          </a:prstGeom>
        </p:spPr>
      </p:pic>
      <p:pic>
        <p:nvPicPr>
          <p:cNvPr id="7" name="Paveikslėlis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58428"/>
            <a:ext cx="4361656" cy="2708920"/>
          </a:xfrm>
          <a:prstGeom prst="rect">
            <a:avLst/>
          </a:prstGeom>
        </p:spPr>
      </p:pic>
    </p:spTree>
    <p:extLst>
      <p:ext uri="{BB962C8B-B14F-4D97-AF65-F5344CB8AC3E}">
        <p14:creationId xmlns:p14="http://schemas.microsoft.com/office/powerpoint/2010/main" val="47729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2">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Tema2</Template>
  <TotalTime>302</TotalTime>
  <Words>374</Words>
  <Application>Microsoft Office PowerPoint</Application>
  <PresentationFormat>Demonstracija ekrane (4:3)</PresentationFormat>
  <Paragraphs>56</Paragraphs>
  <Slides>24</Slides>
  <Notes>1</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24</vt:i4>
      </vt:variant>
    </vt:vector>
  </HeadingPairs>
  <TitlesOfParts>
    <vt:vector size="29" baseType="lpstr">
      <vt:lpstr>Arial</vt:lpstr>
      <vt:lpstr>Calibri</vt:lpstr>
      <vt:lpstr>Consolas</vt:lpstr>
      <vt:lpstr>Corbel</vt:lpstr>
      <vt:lpstr>Tema2</vt:lpstr>
      <vt:lpstr>Marijampolės “Ryto” pagrindinės mokyklos mokinių tarybos veikla 2015-2016 m.m.</vt:lpstr>
      <vt:lpstr>„PowerPoint“ pateiktis</vt:lpstr>
      <vt:lpstr>BŪRELIŲ MUGĖJE prisistatymas</vt:lpstr>
      <vt:lpstr>MOKINIŲ TARYBA</vt:lpstr>
      <vt:lpstr>„PowerPoint“ pateiktis</vt:lpstr>
      <vt:lpstr>Mokinių tarybos tikslai</vt:lpstr>
      <vt:lpstr>Mokinių tarybos uždaviniai</vt:lpstr>
      <vt:lpstr>Mokinių tarybos atlikta  veikla</vt:lpstr>
      <vt:lpstr>MOKYTOJŲ DIENA</vt:lpstr>
      <vt:lpstr>AKCIJA Pagalba gyvūnams</vt:lpstr>
      <vt:lpstr>KRIKŠTYNOS</vt:lpstr>
      <vt:lpstr>Akcija ŽVAKELĖ UŽMIRŠTAM KAPUI</vt:lpstr>
      <vt:lpstr>„PowerPoint“ pateiktis</vt:lpstr>
      <vt:lpstr>SPORTO ŠVENTĖ Judėkime kartu</vt:lpstr>
      <vt:lpstr>VADOVŲ KLUBAS</vt:lpstr>
      <vt:lpstr>KALĖDINIS BUMAS</vt:lpstr>
      <vt:lpstr>ŠV.VALENTINO          DIENA</vt:lpstr>
      <vt:lpstr> </vt:lpstr>
      <vt:lpstr>„PowerPoint“ pateiktis</vt:lpstr>
      <vt:lpstr>Gegužė – mėnuo be smurto prieš vaikus</vt:lpstr>
      <vt:lpstr>Bėgimas per Lietuvos mokyklas  „UŽ LAIMINGESNIUS VAIKUS MOKYKLOSE“</vt:lpstr>
      <vt:lpstr>Akcija žydintis tiltas</vt:lpstr>
      <vt:lpstr>.</vt:lpstr>
      <vt:lpstr>Ačiū už dėmesį!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Marijampolės “Ryto” pagrindinės mokyklos mokinių taryba</dc:title>
  <dc:creator>Home</dc:creator>
  <cp:lastModifiedBy>Lina</cp:lastModifiedBy>
  <cp:revision>38</cp:revision>
  <dcterms:created xsi:type="dcterms:W3CDTF">2016-05-15T10:25:00Z</dcterms:created>
  <dcterms:modified xsi:type="dcterms:W3CDTF">2016-08-15T19:53:36Z</dcterms:modified>
</cp:coreProperties>
</file>