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</p:sldMasterIdLst>
  <p:sldIdLst>
    <p:sldId id="256" r:id="rId2"/>
    <p:sldId id="261" r:id="rId3"/>
    <p:sldId id="286" r:id="rId4"/>
    <p:sldId id="260" r:id="rId5"/>
    <p:sldId id="284" r:id="rId6"/>
    <p:sldId id="285" r:id="rId7"/>
    <p:sldId id="277" r:id="rId8"/>
    <p:sldId id="268" r:id="rId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737" autoAdjust="0"/>
  </p:normalViewPr>
  <p:slideViewPr>
    <p:cSldViewPr>
      <p:cViewPr varScale="1">
        <p:scale>
          <a:sx n="74" d="100"/>
          <a:sy n="74" d="100"/>
        </p:scale>
        <p:origin x="7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lt-LT" altLang="en-US" smtClean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lt-LT" altLang="en-US" smtClean="0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lt-LT" altLang="en-US" smtClean="0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lt-LT" altLang="en-US" smtClean="0"/>
            </a:p>
          </p:txBody>
        </p:sp>
      </p:grp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F828F7D8-3D5F-4923-AF0A-598181E5A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10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/>
    </mc:Choice>
    <mc:Fallback>
      <p:transition spd="slow" advClick="0" advTm="1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B0381-5117-46FD-91D9-97D56BD312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48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/>
    </mc:Choice>
    <mc:Fallback>
      <p:transition spd="slow" advClick="0" advTm="1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BB18F-46CE-47F6-BE55-0A7CE7C183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19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/>
    </mc:Choice>
    <mc:Fallback>
      <p:transition spd="slow" advClick="0" advTm="1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Pavadinimas, tekstas ir iliustra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Iliustracijos vietos rezervavimo ženklas 3"/>
          <p:cNvSpPr>
            <a:spLocks noGrp="1"/>
          </p:cNvSpPr>
          <p:nvPr>
            <p:ph type="clipArt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953F-EFBC-47FD-B9AF-70E03B58C1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60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/>
    </mc:Choice>
    <mc:Fallback>
      <p:transition spd="slow" advClick="0" advTm="1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CF81F-F557-4181-BCEA-613D2E78AE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84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/>
    </mc:Choice>
    <mc:Fallback>
      <p:transition spd="slow" advClick="0" advTm="1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6D81B-C39C-42C5-ABE3-C0DF22EEB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55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/>
    </mc:Choice>
    <mc:Fallback>
      <p:transition spd="slow" advClick="0" advTm="1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08719-269E-484C-85DB-951117E74F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97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/>
    </mc:Choice>
    <mc:Fallback>
      <p:transition spd="slow" advClick="0" advTm="1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6C431-0221-4903-B0A5-F3B081A41F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83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/>
    </mc:Choice>
    <mc:Fallback>
      <p:transition spd="slow" advClick="0" advTm="1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2CFEA-7004-4372-968B-3D3CDC5C0B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08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/>
    </mc:Choice>
    <mc:Fallback>
      <p:transition spd="slow" advClick="0" advTm="1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B1480-8239-489F-8321-2BCFCAA5D7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03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/>
    </mc:Choice>
    <mc:Fallback>
      <p:transition spd="slow" advClick="0" advTm="1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18CAF-A07F-4766-A62B-218B891FEA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47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/>
    </mc:Choice>
    <mc:Fallback>
      <p:transition spd="slow" advClick="0" advTm="1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3A563-F206-4968-BEE9-106927146E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42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/>
    </mc:Choice>
    <mc:Fallback>
      <p:transition spd="slow" advClick="0" advTm="1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lt-LT" altLang="en-US" smtClean="0"/>
            </a:p>
          </p:txBody>
        </p:sp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lt-LT" altLang="en-US" smtClean="0"/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lt-LT" altLang="en-US" smtClean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311E98-667B-4DD6-893F-199CFE2040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lt-LT" altLang="en-US" smtClean="0"/>
            </a:p>
          </p:txBody>
        </p:sp>
        <p:sp>
          <p:nvSpPr>
            <p:cNvPr id="103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lt-LT" altLang="en-US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12000"/>
    </mc:Choice>
    <mc:Fallback>
      <p:transition spd="slow" advClick="0" advTm="12000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6463" y="2565400"/>
            <a:ext cx="3600450" cy="2159000"/>
          </a:xfrm>
        </p:spPr>
        <p:txBody>
          <a:bodyPr/>
          <a:lstStyle/>
          <a:p>
            <a:pPr eaLnBrk="1" hangingPunct="1"/>
            <a:r>
              <a:rPr lang="lt-LT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Kviečia į 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lt-LT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priešmokyklinę, 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lt-LT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pirmas, 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lt-LT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penktas ir kitas klases </a:t>
            </a:r>
            <a:endParaRPr lang="lt-LT" altLang="en-US" b="1" dirty="0" smtClean="0">
              <a:latin typeface="Times New Roman" panose="02020603050405020304" pitchFamily="18" charset="0"/>
            </a:endParaRPr>
          </a:p>
        </p:txBody>
      </p:sp>
      <p:sp>
        <p:nvSpPr>
          <p:cNvPr id="3075" name="Rectangle 14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lt-LT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Marijampolės</a:t>
            </a:r>
            <a:r>
              <a:rPr lang="en-GB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altLang="en-US" sz="4000" smtClean="0">
                <a:latin typeface="Times New Roman" panose="02020603050405020304" pitchFamily="18" charset="0"/>
              </a:rPr>
              <a:t>“RYTO” pagrindinė mokykla</a:t>
            </a:r>
            <a:endParaRPr lang="en-GB" altLang="en-US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625" y="5445125"/>
            <a:ext cx="324008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lt-LT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Sausio</a:t>
            </a: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t-LT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d. 17.30 val.</a:t>
            </a:r>
          </a:p>
          <a:p>
            <a:pPr eaLnBrk="1" hangingPunct="1">
              <a:defRPr/>
            </a:pPr>
            <a:r>
              <a:rPr lang="lt-LT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į atvirų durų dieną</a:t>
            </a:r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171450"/>
            <a:ext cx="16938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F:\Nuotraukos\Renginiai\2012m\Spalis\2012-10-05\DSC017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8" t="3378" b="30836"/>
          <a:stretch>
            <a:fillRect/>
          </a:stretch>
        </p:blipFill>
        <p:spPr bwMode="auto">
          <a:xfrm>
            <a:off x="12700" y="3622675"/>
            <a:ext cx="45593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 autoUpdateAnimBg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41438"/>
            <a:ext cx="8101013" cy="1219200"/>
          </a:xfrm>
        </p:spPr>
        <p:txBody>
          <a:bodyPr/>
          <a:lstStyle/>
          <a:p>
            <a:pPr eaLnBrk="1" hangingPunct="1"/>
            <a:r>
              <a:rPr lang="lt-LT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Marijampolės</a:t>
            </a:r>
            <a:r>
              <a:rPr lang="en-GB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altLang="en-US" sz="4000" smtClean="0">
                <a:latin typeface="Times New Roman" panose="02020603050405020304" pitchFamily="18" charset="0"/>
              </a:rPr>
              <a:t>“RYTO” pagrindinė mokykla</a:t>
            </a:r>
            <a:endParaRPr lang="en-GB" altLang="en-US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924175"/>
            <a:ext cx="4392613" cy="3744913"/>
          </a:xfrm>
        </p:spPr>
        <p:txBody>
          <a:bodyPr/>
          <a:lstStyle/>
          <a:p>
            <a:pPr eaLnBrk="1" hangingPunct="1"/>
            <a:r>
              <a:rPr lang="lt-LT" altLang="en-US" sz="4000" b="1" i="1" u="sng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Teikia paslaugas:</a:t>
            </a:r>
          </a:p>
          <a:p>
            <a:pPr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lt-LT" altLang="en-US" sz="3600" b="1" i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Logopedas, </a:t>
            </a:r>
          </a:p>
          <a:p>
            <a:pPr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lt-LT" altLang="en-US" sz="3600" b="1" i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Spec. pedagogas, </a:t>
            </a:r>
          </a:p>
          <a:p>
            <a:pPr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lt-LT" altLang="en-US" sz="3600" b="1" i="1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lt-LT" altLang="en-US" sz="3600" b="1" i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Psichologas, </a:t>
            </a:r>
          </a:p>
          <a:p>
            <a:pPr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lt-LT" altLang="en-US" sz="3600" b="1" i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Soc. pedagogas</a:t>
            </a:r>
            <a:r>
              <a:rPr lang="lt-LT" altLang="en-US" sz="3600" b="1" smtClean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171450"/>
            <a:ext cx="16938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6769100" cy="1143000"/>
          </a:xfrm>
        </p:spPr>
        <p:txBody>
          <a:bodyPr/>
          <a:lstStyle/>
          <a:p>
            <a:pPr algn="ctr" eaLnBrk="1" hangingPunct="1"/>
            <a:r>
              <a:rPr lang="lt-LT" altLang="en-US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Marijampolės</a:t>
            </a:r>
            <a:r>
              <a:rPr lang="en-GB" altLang="en-US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en-US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altLang="en-US" sz="4000" smtClean="0">
                <a:solidFill>
                  <a:schemeClr val="tx1"/>
                </a:solidFill>
                <a:latin typeface="Times New Roman" panose="02020603050405020304" pitchFamily="18" charset="0"/>
              </a:rPr>
              <a:t>“RYTO” pagrindinė mokykla </a:t>
            </a:r>
            <a:endParaRPr lang="en-GB" altLang="en-US" sz="40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349500"/>
            <a:ext cx="2159000" cy="1439863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lt-LT" altLang="en-US" sz="2400" b="1" i="1" u="sng" smtClean="0">
                <a:solidFill>
                  <a:schemeClr val="tx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Siūlomos veiklos:</a:t>
            </a:r>
          </a:p>
          <a:p>
            <a:pPr eaLnBrk="1" hangingPunct="1">
              <a:buClr>
                <a:schemeClr val="tx2"/>
              </a:buClr>
            </a:pPr>
            <a:r>
              <a:rPr lang="lt-LT" altLang="en-US" sz="2400" b="1" i="1" smtClean="0">
                <a:solidFill>
                  <a:schemeClr val="tx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Dramos</a:t>
            </a:r>
          </a:p>
          <a:p>
            <a:pPr eaLnBrk="1" hangingPunct="1">
              <a:buClr>
                <a:schemeClr val="tx2"/>
              </a:buClr>
            </a:pPr>
            <a:r>
              <a:rPr lang="lt-LT" altLang="en-US" sz="2400" b="1" i="1" smtClean="0">
                <a:solidFill>
                  <a:schemeClr val="tx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Dailės</a:t>
            </a:r>
            <a:endParaRPr lang="en-US" altLang="en-US" sz="2400" b="1" i="1" smtClean="0">
              <a:solidFill>
                <a:schemeClr val="tx2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tx2"/>
              </a:buClr>
            </a:pPr>
            <a:r>
              <a:rPr lang="lt-LT" altLang="en-US" sz="2400" b="1" i="1" smtClean="0">
                <a:solidFill>
                  <a:schemeClr val="tx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Keramikos</a:t>
            </a:r>
          </a:p>
          <a:p>
            <a:pPr eaLnBrk="1" hangingPunct="1">
              <a:buClr>
                <a:schemeClr val="tx2"/>
              </a:buClr>
            </a:pPr>
            <a:r>
              <a:rPr lang="lt-LT" altLang="en-US" sz="2400" b="1" i="1" smtClean="0">
                <a:solidFill>
                  <a:schemeClr val="tx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Trimitininkų būrelis</a:t>
            </a:r>
          </a:p>
          <a:p>
            <a:pPr eaLnBrk="1" hangingPunct="1">
              <a:buClr>
                <a:schemeClr val="tx2"/>
              </a:buClr>
            </a:pPr>
            <a:r>
              <a:rPr lang="lt-LT" altLang="en-US" sz="2400" b="1" i="1" smtClean="0">
                <a:solidFill>
                  <a:schemeClr val="tx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Skautų ir Valančiukų sambūriai</a:t>
            </a:r>
          </a:p>
          <a:p>
            <a:pPr eaLnBrk="1" hangingPunct="1">
              <a:buClr>
                <a:schemeClr val="tx2"/>
              </a:buClr>
            </a:pPr>
            <a:endParaRPr lang="lt-LT" altLang="en-US" sz="2400" b="1" i="1" smtClean="0">
              <a:solidFill>
                <a:schemeClr val="tx2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171450"/>
            <a:ext cx="16938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F:\Nuotraukos\Renginiai\2012m\Rugsėjis\2012-09-12 neformalaus ugdymo muge\DSC014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420938"/>
            <a:ext cx="59594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veikslėlis 12" descr="soki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636838"/>
            <a:ext cx="4410075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6769100" cy="1143000"/>
          </a:xfrm>
        </p:spPr>
        <p:txBody>
          <a:bodyPr/>
          <a:lstStyle/>
          <a:p>
            <a:pPr algn="ctr" eaLnBrk="1" hangingPunct="1"/>
            <a:r>
              <a:rPr lang="lt-LT" altLang="en-US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Marijampolės</a:t>
            </a:r>
            <a:r>
              <a:rPr lang="en-GB" altLang="en-US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en-US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altLang="en-US" sz="4000" smtClean="0">
                <a:solidFill>
                  <a:schemeClr val="tx1"/>
                </a:solidFill>
                <a:latin typeface="Times New Roman" panose="02020603050405020304" pitchFamily="18" charset="0"/>
              </a:rPr>
              <a:t>“RYTO” pagrindinė mokykla </a:t>
            </a:r>
            <a:endParaRPr lang="en-GB" altLang="en-US" sz="40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349500"/>
            <a:ext cx="2232025" cy="935038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lt-LT" altLang="en-US" sz="2400" b="1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Šokių</a:t>
            </a:r>
          </a:p>
          <a:p>
            <a:pPr eaLnBrk="1" hangingPunct="1">
              <a:buClr>
                <a:schemeClr val="tx2"/>
              </a:buClr>
            </a:pPr>
            <a:r>
              <a:rPr lang="lt-LT" altLang="en-US" sz="2400" b="1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Choro</a:t>
            </a:r>
          </a:p>
          <a:p>
            <a:pPr eaLnBrk="1" hangingPunct="1">
              <a:buClr>
                <a:schemeClr val="tx2"/>
              </a:buClr>
            </a:pPr>
            <a:r>
              <a:rPr lang="lt-LT" altLang="en-US" sz="2400" b="1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Sporto studijos</a:t>
            </a:r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171450"/>
            <a:ext cx="16938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F:\Nuotraukos\Renginiai\2012m\Spalis\2012-10-03\DSC015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3756025"/>
            <a:ext cx="43338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6769100" cy="1143000"/>
          </a:xfrm>
        </p:spPr>
        <p:txBody>
          <a:bodyPr/>
          <a:lstStyle/>
          <a:p>
            <a:pPr algn="ctr" eaLnBrk="1" hangingPunct="1"/>
            <a:r>
              <a:rPr lang="lt-LT" altLang="en-US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Marijampolės</a:t>
            </a:r>
            <a:r>
              <a:rPr lang="en-GB" altLang="en-US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en-US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altLang="en-US" sz="4000" smtClean="0">
                <a:solidFill>
                  <a:schemeClr val="tx1"/>
                </a:solidFill>
                <a:latin typeface="Times New Roman" panose="02020603050405020304" pitchFamily="18" charset="0"/>
              </a:rPr>
              <a:t>“RYTO” pagrindinė mokykla </a:t>
            </a:r>
            <a:endParaRPr lang="en-GB" altLang="en-US" sz="40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4079" y="2230675"/>
            <a:ext cx="3527425" cy="2303463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lt-LT" altLang="en-US" sz="2400" b="1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Technologijų</a:t>
            </a:r>
          </a:p>
          <a:p>
            <a:pPr eaLnBrk="1" hangingPunct="1">
              <a:buClr>
                <a:schemeClr val="tx2"/>
              </a:buClr>
            </a:pPr>
            <a:r>
              <a:rPr lang="lt-LT" altLang="en-US" sz="2400" b="1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Kompiuterinio raštingumo</a:t>
            </a:r>
          </a:p>
          <a:p>
            <a:pPr eaLnBrk="1" hangingPunct="1">
              <a:buClr>
                <a:schemeClr val="tx2"/>
              </a:buClr>
            </a:pPr>
            <a:r>
              <a:rPr lang="lt-LT" altLang="en-US" sz="2400" b="1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Robotų ir programavimo būreliai</a:t>
            </a:r>
            <a:endParaRPr lang="en-US" altLang="en-US" sz="2400" b="1" i="1" dirty="0" smtClean="0">
              <a:solidFill>
                <a:schemeClr val="tx2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tx2"/>
              </a:buClr>
            </a:pPr>
            <a:r>
              <a:rPr lang="lt-LT" altLang="en-US" sz="2400" b="1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Suteikiame galimybę </a:t>
            </a:r>
            <a:endParaRPr lang="lt-LT" altLang="en-US" sz="2400" b="1" i="1" dirty="0" smtClean="0">
              <a:solidFill>
                <a:schemeClr val="tx2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eaLnBrk="1" hangingPunct="1">
              <a:buClr>
                <a:schemeClr val="tx2"/>
              </a:buClr>
              <a:buNone/>
            </a:pPr>
            <a:r>
              <a:rPr lang="lt-LT" altLang="en-US" sz="2400" b="1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1 </a:t>
            </a:r>
            <a:r>
              <a:rPr lang="lt-LT" altLang="en-US" sz="2400" b="1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– 4 kl. mokiniams </a:t>
            </a:r>
            <a:endParaRPr lang="lt-LT" altLang="en-US" sz="2400" b="1" i="1" dirty="0" smtClean="0">
              <a:solidFill>
                <a:schemeClr val="tx2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eaLnBrk="1" hangingPunct="1">
              <a:buClr>
                <a:schemeClr val="tx2"/>
              </a:buClr>
              <a:buNone/>
            </a:pPr>
            <a:r>
              <a:rPr lang="lt-LT" altLang="en-US" sz="2400" b="1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dirbti </a:t>
            </a:r>
            <a:r>
              <a:rPr lang="lt-LT" altLang="en-US" sz="2400" b="1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kompiuteriu</a:t>
            </a:r>
          </a:p>
          <a:p>
            <a:pPr eaLnBrk="1" hangingPunct="1">
              <a:buClr>
                <a:schemeClr val="tx2"/>
              </a:buClr>
            </a:pPr>
            <a:endParaRPr lang="lt-LT" altLang="en-US" sz="2400" b="1" i="1" dirty="0" smtClean="0">
              <a:solidFill>
                <a:schemeClr val="tx2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tx2"/>
              </a:buClr>
            </a:pPr>
            <a:endParaRPr lang="lt-LT" altLang="en-US" sz="2400" b="1" i="1" dirty="0" smtClean="0">
              <a:solidFill>
                <a:schemeClr val="tx2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171450"/>
            <a:ext cx="16938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F:\Nuotraukos\Renginiai\2012m\Rugsėjis\2012-09-12 neformalaus ugdymo muge\DSC013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2420938"/>
            <a:ext cx="455136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F:\Nuotraukos\Renginiai\2012m\Rugsėjis\2012-09-12 neformalaus ugdymo muge\DSC014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37063"/>
            <a:ext cx="40322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aveikslėlis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781" y="3413667"/>
            <a:ext cx="4295477" cy="3221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4064100"/>
            <a:ext cx="3456384" cy="2592288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6769100" cy="1143000"/>
          </a:xfrm>
        </p:spPr>
        <p:txBody>
          <a:bodyPr/>
          <a:lstStyle/>
          <a:p>
            <a:pPr algn="ctr" eaLnBrk="1" hangingPunct="1"/>
            <a:r>
              <a:rPr lang="lt-LT" altLang="en-US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Marijampolės</a:t>
            </a:r>
            <a:r>
              <a:rPr lang="en-GB" altLang="en-US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en-US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altLang="en-US" sz="4000" smtClean="0">
                <a:solidFill>
                  <a:schemeClr val="tx1"/>
                </a:solidFill>
                <a:latin typeface="Times New Roman" panose="02020603050405020304" pitchFamily="18" charset="0"/>
              </a:rPr>
              <a:t>“RYTO” pagrindinė mokykla </a:t>
            </a:r>
            <a:endParaRPr lang="en-GB" altLang="en-US" sz="40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2" y="2349500"/>
            <a:ext cx="4679999" cy="1703388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lt-LT" altLang="en-US" sz="2400" b="1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Veikia pailginta darbo dienos grupė</a:t>
            </a:r>
          </a:p>
          <a:p>
            <a:pPr eaLnBrk="1" hangingPunct="1">
              <a:buClr>
                <a:schemeClr val="tx2"/>
              </a:buClr>
            </a:pPr>
            <a:r>
              <a:rPr lang="lt-LT" altLang="en-US" sz="2400" b="1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Yra priešmokyklinio ugdymo grupė</a:t>
            </a:r>
          </a:p>
          <a:p>
            <a:pPr eaLnBrk="1" hangingPunct="1">
              <a:buClr>
                <a:schemeClr val="tx2"/>
              </a:buClr>
            </a:pPr>
            <a:r>
              <a:rPr lang="lt-LT" altLang="en-US" sz="2400" b="1" i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Toliau gyvenančius  veža MOKYKLINIS AUTOBUSIUKAS</a:t>
            </a:r>
          </a:p>
        </p:txBody>
      </p:sp>
      <p:pic>
        <p:nvPicPr>
          <p:cNvPr id="10" name="Picture 2" descr="E:\Nuotraukos\2010 09 01\rugsejo 1 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522" r="8572" b="15506"/>
          <a:stretch>
            <a:fillRect/>
          </a:stretch>
        </p:blipFill>
        <p:spPr bwMode="auto">
          <a:xfrm>
            <a:off x="5219700" y="4052888"/>
            <a:ext cx="316865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171450"/>
            <a:ext cx="16938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852738"/>
            <a:ext cx="8712200" cy="2016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lt-LT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Kviečia būsimuosius:</a:t>
            </a:r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Font typeface="Wingdings" panose="05000000000000000000" pitchFamily="2" charset="2"/>
              <a:buChar char="l"/>
              <a:defRPr/>
            </a:pPr>
            <a:r>
              <a:rPr lang="lt-LT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priešmokyklinės grupės vaikučius;</a:t>
            </a:r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Font typeface="Wingdings" panose="05000000000000000000" pitchFamily="2" charset="2"/>
              <a:buChar char="l"/>
              <a:defRPr/>
            </a:pPr>
            <a:r>
              <a:rPr lang="lt-LT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pirmokus;</a:t>
            </a:r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Font typeface="Wingdings" panose="05000000000000000000" pitchFamily="2" charset="2"/>
              <a:buChar char="l"/>
              <a:defRPr/>
            </a:pPr>
            <a:r>
              <a:rPr lang="lt-LT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penktokus;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lt-LT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Sausio 29 d. (ketvirtadienį) 17.30 val. į ATVIRŲ DURŲ DIENĄ</a:t>
            </a:r>
            <a:endParaRPr lang="en-GB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lt-LT" altLang="en-US" sz="4000" smtClean="0">
                <a:latin typeface="Times New Roman" panose="02020603050405020304" pitchFamily="18" charset="0"/>
              </a:rPr>
              <a:t>Marijampolės</a:t>
            </a:r>
            <a:r>
              <a:rPr lang="en-GB" altLang="en-US" sz="4000" smtClean="0">
                <a:latin typeface="Times New Roman" panose="02020603050405020304" pitchFamily="18" charset="0"/>
              </a:rPr>
              <a:t/>
            </a:r>
            <a:br>
              <a:rPr lang="en-GB" altLang="en-US" sz="4000" smtClean="0">
                <a:latin typeface="Times New Roman" panose="02020603050405020304" pitchFamily="18" charset="0"/>
              </a:rPr>
            </a:br>
            <a:r>
              <a:rPr lang="lt-LT" altLang="en-US" sz="4000" smtClean="0">
                <a:latin typeface="Times New Roman" panose="02020603050405020304" pitchFamily="18" charset="0"/>
              </a:rPr>
              <a:t>“RYTO” pagrindinė mokykla</a:t>
            </a:r>
          </a:p>
        </p:txBody>
      </p:sp>
      <p:pic>
        <p:nvPicPr>
          <p:cNvPr id="92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171450"/>
            <a:ext cx="16938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51388" y="5429250"/>
            <a:ext cx="36576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lt-LT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Kviečiame </a:t>
            </a:r>
            <a:r>
              <a:rPr lang="lt-LT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apsilankyti,</a:t>
            </a: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lt-LT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Ir pačiam tai pamatyti.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 autoUpdateAnimBg="0"/>
      <p:bldP spid="5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91088" y="3538538"/>
            <a:ext cx="3886200" cy="2614612"/>
          </a:xfrm>
        </p:spPr>
        <p:txBody>
          <a:bodyPr/>
          <a:lstStyle/>
          <a:p>
            <a:pPr eaLnBrk="1" hangingPunct="1"/>
            <a:r>
              <a:rPr lang="lt-LT" altLang="en-US" b="1" i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Telefonai</a:t>
            </a:r>
          </a:p>
          <a:p>
            <a:pPr eaLnBrk="1" hangingPunct="1"/>
            <a:r>
              <a:rPr lang="lt-LT" altLang="en-US" b="1" i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Raštinės 8-673 91044</a:t>
            </a:r>
          </a:p>
          <a:p>
            <a:pPr eaLnBrk="1" hangingPunct="1"/>
            <a:r>
              <a:rPr lang="lt-LT" altLang="en-US" b="1" i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Pavaduotojos 8-673 91907</a:t>
            </a:r>
          </a:p>
          <a:p>
            <a:pPr eaLnBrk="1" hangingPunct="1"/>
            <a:r>
              <a:rPr lang="lt-LT" altLang="en-US" sz="1200" b="1" i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en-US" altLang="en-US" sz="1200" b="1" i="1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lt-LT" altLang="en-US" b="1" i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 </a:t>
            </a:r>
            <a:r>
              <a:rPr lang="lt-LT" altLang="en-US" b="1" i="1" smtClean="0">
                <a:latin typeface="Monotype Corsiva" panose="03010101010201010101" pitchFamily="66" charset="0"/>
              </a:rPr>
              <a:t>Mūsų adresas</a:t>
            </a:r>
          </a:p>
          <a:p>
            <a:pPr eaLnBrk="1" hangingPunct="1"/>
            <a:r>
              <a:rPr lang="lt-LT" altLang="en-US" b="1" i="1" smtClean="0">
                <a:latin typeface="Monotype Corsiva" panose="03010101010201010101" pitchFamily="66" charset="0"/>
              </a:rPr>
              <a:t> Mokyklos 22, Marijampolė</a:t>
            </a:r>
            <a:r>
              <a:rPr lang="lt-LT" altLang="en-US" b="1" i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 </a:t>
            </a:r>
            <a:endParaRPr lang="en-GB" altLang="en-US" b="1" i="1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15"/>
          <p:cNvSpPr>
            <a:spLocks noChangeArrowheads="1"/>
          </p:cNvSpPr>
          <p:nvPr/>
        </p:nvSpPr>
        <p:spPr bwMode="auto">
          <a:xfrm>
            <a:off x="1547813" y="1125538"/>
            <a:ext cx="66770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en-US" sz="4000" b="1">
                <a:latin typeface="Times New Roman" panose="02020603050405020304" pitchFamily="18" charset="0"/>
              </a:rPr>
              <a:t>Marijampolės</a:t>
            </a:r>
            <a:r>
              <a:rPr lang="en-GB" altLang="en-US" sz="4000" b="1">
                <a:latin typeface="Times New Roman" panose="02020603050405020304" pitchFamily="18" charset="0"/>
              </a:rPr>
              <a:t/>
            </a:r>
            <a:br>
              <a:rPr lang="en-GB" altLang="en-US" sz="4000" b="1">
                <a:latin typeface="Times New Roman" panose="02020603050405020304" pitchFamily="18" charset="0"/>
              </a:rPr>
            </a:br>
            <a:r>
              <a:rPr lang="lt-LT" altLang="en-US" sz="4000" b="1">
                <a:latin typeface="Times New Roman" panose="02020603050405020304" pitchFamily="18" charset="0"/>
              </a:rPr>
              <a:t>“RYTO” pagrindinė mokykla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5148263" y="2466975"/>
            <a:ext cx="3457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lt-LT" sz="3200" b="1" i="1">
                <a:solidFill>
                  <a:schemeClr val="tx2"/>
                </a:solidFill>
              </a:rPr>
              <a:t> </a:t>
            </a:r>
            <a:r>
              <a:rPr lang="lt-LT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Laukiame JŪSŲ !</a:t>
            </a:r>
            <a:r>
              <a:rPr lang="lt-LT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lt-LT" sz="3200"/>
          </a:p>
        </p:txBody>
      </p:sp>
      <p:pic>
        <p:nvPicPr>
          <p:cNvPr id="1024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171450"/>
            <a:ext cx="16938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80063" y="6043613"/>
            <a:ext cx="23844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lt-LT" altLang="en-US" b="1" dirty="0">
                <a:solidFill>
                  <a:srgbClr val="8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www.rytomok.lt</a:t>
            </a:r>
            <a:endParaRPr lang="en-GB" altLang="en-US" b="1" dirty="0">
              <a:solidFill>
                <a:srgbClr val="8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2296" name="Picture 8" descr="F:\Nuotraukos\Renginiai\2012m\Spalis\2012-10-01\101NIKON\DSCN32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8" t="4153" r="16263" b="34503"/>
          <a:stretch>
            <a:fillRect/>
          </a:stretch>
        </p:blipFill>
        <p:spPr bwMode="auto">
          <a:xfrm>
            <a:off x="52388" y="3284538"/>
            <a:ext cx="4833937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 autoUpdateAnimBg="0"/>
      <p:bldP spid="18449" grpId="0"/>
      <p:bldP spid="7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2.2|3"/>
</p:tagLst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0</TotalTime>
  <Words>137</Words>
  <Application>Microsoft Office PowerPoint</Application>
  <PresentationFormat>Demonstracija ekrane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3" baseType="lpstr">
      <vt:lpstr>Arial</vt:lpstr>
      <vt:lpstr>Monotype Corsiva</vt:lpstr>
      <vt:lpstr>Times New Roman</vt:lpstr>
      <vt:lpstr>Wingdings</vt:lpstr>
      <vt:lpstr>Capsules</vt:lpstr>
      <vt:lpstr>Marijampolės “RYTO” pagrindinė mokykla</vt:lpstr>
      <vt:lpstr>Marijampolės “RYTO” pagrindinė mokykla</vt:lpstr>
      <vt:lpstr>Marijampolės “RYTO” pagrindinė mokykla </vt:lpstr>
      <vt:lpstr>Marijampolės “RYTO” pagrindinė mokykla </vt:lpstr>
      <vt:lpstr>Marijampolės “RYTO” pagrindinė mokykla </vt:lpstr>
      <vt:lpstr>Marijampolės “RYTO” pagrindinė mokykla </vt:lpstr>
      <vt:lpstr>Marijampolės “RYTO” pagrindinė mokykla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Marijampolės “RYTO”vidurinė mokykla</dc:title>
  <dc:creator/>
  <cp:lastModifiedBy/>
  <cp:revision>29</cp:revision>
  <dcterms:created xsi:type="dcterms:W3CDTF">2004-04-27T07:52:02Z</dcterms:created>
  <dcterms:modified xsi:type="dcterms:W3CDTF">2015-01-09T08:23:19Z</dcterms:modified>
</cp:coreProperties>
</file>